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256" r:id="rId2"/>
    <p:sldId id="258" r:id="rId3"/>
    <p:sldId id="257" r:id="rId4"/>
    <p:sldId id="259" r:id="rId5"/>
    <p:sldId id="261" r:id="rId6"/>
    <p:sldId id="262" r:id="rId7"/>
    <p:sldId id="263" r:id="rId8"/>
    <p:sldId id="269" r:id="rId9"/>
    <p:sldId id="270" r:id="rId10"/>
    <p:sldId id="260" r:id="rId11"/>
    <p:sldId id="264" r:id="rId12"/>
    <p:sldId id="265" r:id="rId13"/>
    <p:sldId id="266" r:id="rId14"/>
    <p:sldId id="268" r:id="rId15"/>
    <p:sldId id="271" r:id="rId16"/>
    <p:sldId id="267" r:id="rId17"/>
    <p:sldId id="273" r:id="rId18"/>
    <p:sldId id="272" r:id="rId19"/>
    <p:sldId id="274" r:id="rId20"/>
    <p:sldId id="275" r:id="rId21"/>
    <p:sldId id="276" r:id="rId22"/>
    <p:sldId id="277" r:id="rId23"/>
    <p:sldId id="278" r:id="rId24"/>
    <p:sldId id="279" r:id="rId25"/>
    <p:sldId id="282"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71696" autoAdjust="0"/>
  </p:normalViewPr>
  <p:slideViewPr>
    <p:cSldViewPr snapToGrid="0">
      <p:cViewPr varScale="1">
        <p:scale>
          <a:sx n="81" d="100"/>
          <a:sy n="81" d="100"/>
        </p:scale>
        <p:origin x="8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375E0-B376-454D-8B50-20B18C8953B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778F20-848F-4F2F-8DFA-E6730400366D}">
      <dgm:prSet/>
      <dgm:spPr/>
      <dgm:t>
        <a:bodyPr/>
        <a:lstStyle/>
        <a:p>
          <a:r>
            <a:rPr lang="en-US"/>
            <a:t>Ways that AI tools can enhance your customer experience</a:t>
          </a:r>
        </a:p>
      </dgm:t>
    </dgm:pt>
    <dgm:pt modelId="{C20E744D-7FEA-46E7-89EB-0A54AA8D51F2}" type="parTrans" cxnId="{3C48D8EF-EF1A-4337-97A6-6A049BE87729}">
      <dgm:prSet/>
      <dgm:spPr/>
      <dgm:t>
        <a:bodyPr/>
        <a:lstStyle/>
        <a:p>
          <a:endParaRPr lang="en-US"/>
        </a:p>
      </dgm:t>
    </dgm:pt>
    <dgm:pt modelId="{364CEAD3-2855-440A-A3C3-1A0AD3580CD2}" type="sibTrans" cxnId="{3C48D8EF-EF1A-4337-97A6-6A049BE87729}">
      <dgm:prSet/>
      <dgm:spPr/>
      <dgm:t>
        <a:bodyPr/>
        <a:lstStyle/>
        <a:p>
          <a:endParaRPr lang="en-US"/>
        </a:p>
      </dgm:t>
    </dgm:pt>
    <dgm:pt modelId="{E7067439-3350-4FA4-AF32-8E4359182441}">
      <dgm:prSet/>
      <dgm:spPr/>
      <dgm:t>
        <a:bodyPr/>
        <a:lstStyle/>
        <a:p>
          <a:r>
            <a:rPr lang="en-US"/>
            <a:t>How AI can streamline operations</a:t>
          </a:r>
        </a:p>
      </dgm:t>
    </dgm:pt>
    <dgm:pt modelId="{02E2355D-361D-4676-9F4B-99801B492C30}" type="parTrans" cxnId="{D2411509-1B8A-4D68-ADF4-7488A3FDEA58}">
      <dgm:prSet/>
      <dgm:spPr/>
      <dgm:t>
        <a:bodyPr/>
        <a:lstStyle/>
        <a:p>
          <a:endParaRPr lang="en-US"/>
        </a:p>
      </dgm:t>
    </dgm:pt>
    <dgm:pt modelId="{B1513A0D-1CA5-4C10-8DDE-953E87E4793D}" type="sibTrans" cxnId="{D2411509-1B8A-4D68-ADF4-7488A3FDEA58}">
      <dgm:prSet/>
      <dgm:spPr/>
      <dgm:t>
        <a:bodyPr/>
        <a:lstStyle/>
        <a:p>
          <a:endParaRPr lang="en-US"/>
        </a:p>
      </dgm:t>
    </dgm:pt>
    <dgm:pt modelId="{5DD27A05-F2B2-485A-86BD-BAE51892B56C}">
      <dgm:prSet/>
      <dgm:spPr/>
      <dgm:t>
        <a:bodyPr/>
        <a:lstStyle/>
        <a:p>
          <a:r>
            <a:rPr lang="en-US"/>
            <a:t>How AI enhances the customer expereince</a:t>
          </a:r>
        </a:p>
      </dgm:t>
    </dgm:pt>
    <dgm:pt modelId="{425A5CFF-F556-4B03-8934-F76989AA537D}" type="parTrans" cxnId="{EC311795-AF74-4899-9A36-BBC25A0DDAA0}">
      <dgm:prSet/>
      <dgm:spPr/>
      <dgm:t>
        <a:bodyPr/>
        <a:lstStyle/>
        <a:p>
          <a:endParaRPr lang="en-US"/>
        </a:p>
      </dgm:t>
    </dgm:pt>
    <dgm:pt modelId="{E211DC5F-593F-4C62-9FAE-881B2F6F48EB}" type="sibTrans" cxnId="{EC311795-AF74-4899-9A36-BBC25A0DDAA0}">
      <dgm:prSet/>
      <dgm:spPr/>
      <dgm:t>
        <a:bodyPr/>
        <a:lstStyle/>
        <a:p>
          <a:endParaRPr lang="en-US"/>
        </a:p>
      </dgm:t>
    </dgm:pt>
    <dgm:pt modelId="{1818994B-DB09-40E7-8961-E6EEBEAE2D40}" type="pres">
      <dgm:prSet presAssocID="{F3C375E0-B376-454D-8B50-20B18C8953BC}" presName="root" presStyleCnt="0">
        <dgm:presLayoutVars>
          <dgm:dir/>
          <dgm:resizeHandles val="exact"/>
        </dgm:presLayoutVars>
      </dgm:prSet>
      <dgm:spPr/>
    </dgm:pt>
    <dgm:pt modelId="{6648CD22-1E9D-443F-B06B-EC2738C8A437}" type="pres">
      <dgm:prSet presAssocID="{64778F20-848F-4F2F-8DFA-E6730400366D}" presName="compNode" presStyleCnt="0"/>
      <dgm:spPr/>
    </dgm:pt>
    <dgm:pt modelId="{CA758024-E887-4097-9ABC-CFA8E57DEE12}" type="pres">
      <dgm:prSet presAssocID="{64778F20-848F-4F2F-8DFA-E673040036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5BEBDCA-1FA4-4F05-9F89-20FC379797B5}" type="pres">
      <dgm:prSet presAssocID="{64778F20-848F-4F2F-8DFA-E6730400366D}" presName="spaceRect" presStyleCnt="0"/>
      <dgm:spPr/>
    </dgm:pt>
    <dgm:pt modelId="{2E773016-D112-46E0-9709-89E7C1DF1AC4}" type="pres">
      <dgm:prSet presAssocID="{64778F20-848F-4F2F-8DFA-E6730400366D}" presName="textRect" presStyleLbl="revTx" presStyleIdx="0" presStyleCnt="3">
        <dgm:presLayoutVars>
          <dgm:chMax val="1"/>
          <dgm:chPref val="1"/>
        </dgm:presLayoutVars>
      </dgm:prSet>
      <dgm:spPr/>
    </dgm:pt>
    <dgm:pt modelId="{AC83C0F2-F70A-4911-9941-DCD7609D4DB0}" type="pres">
      <dgm:prSet presAssocID="{364CEAD3-2855-440A-A3C3-1A0AD3580CD2}" presName="sibTrans" presStyleCnt="0"/>
      <dgm:spPr/>
    </dgm:pt>
    <dgm:pt modelId="{A36B0929-B4C0-45C7-A9DD-C836EC2976DC}" type="pres">
      <dgm:prSet presAssocID="{E7067439-3350-4FA4-AF32-8E4359182441}" presName="compNode" presStyleCnt="0"/>
      <dgm:spPr/>
    </dgm:pt>
    <dgm:pt modelId="{08836382-77D6-416E-A232-23E4A14EDADB}" type="pres">
      <dgm:prSet presAssocID="{E7067439-3350-4FA4-AF32-8E43591824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ED2A898C-68EB-4E6A-B57B-6CAA8946A8BE}" type="pres">
      <dgm:prSet presAssocID="{E7067439-3350-4FA4-AF32-8E4359182441}" presName="spaceRect" presStyleCnt="0"/>
      <dgm:spPr/>
    </dgm:pt>
    <dgm:pt modelId="{815AD464-57C8-4DB7-9907-AFDF8ECAAAB7}" type="pres">
      <dgm:prSet presAssocID="{E7067439-3350-4FA4-AF32-8E4359182441}" presName="textRect" presStyleLbl="revTx" presStyleIdx="1" presStyleCnt="3">
        <dgm:presLayoutVars>
          <dgm:chMax val="1"/>
          <dgm:chPref val="1"/>
        </dgm:presLayoutVars>
      </dgm:prSet>
      <dgm:spPr/>
    </dgm:pt>
    <dgm:pt modelId="{50C96CF5-4A49-44F8-9B28-C519DAFA4BF9}" type="pres">
      <dgm:prSet presAssocID="{B1513A0D-1CA5-4C10-8DDE-953E87E4793D}" presName="sibTrans" presStyleCnt="0"/>
      <dgm:spPr/>
    </dgm:pt>
    <dgm:pt modelId="{6413568F-ACCD-44DC-A9F0-92D353E08724}" type="pres">
      <dgm:prSet presAssocID="{5DD27A05-F2B2-485A-86BD-BAE51892B56C}" presName="compNode" presStyleCnt="0"/>
      <dgm:spPr/>
    </dgm:pt>
    <dgm:pt modelId="{4749EDC6-7DC3-47DC-9E7E-64389AE4CC63}" type="pres">
      <dgm:prSet presAssocID="{5DD27A05-F2B2-485A-86BD-BAE51892B5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987EEC88-BAC2-4EA3-B90A-22EB82F7E89D}" type="pres">
      <dgm:prSet presAssocID="{5DD27A05-F2B2-485A-86BD-BAE51892B56C}" presName="spaceRect" presStyleCnt="0"/>
      <dgm:spPr/>
    </dgm:pt>
    <dgm:pt modelId="{10166475-E379-4E24-B601-9F1BADE8BB6C}" type="pres">
      <dgm:prSet presAssocID="{5DD27A05-F2B2-485A-86BD-BAE51892B56C}" presName="textRect" presStyleLbl="revTx" presStyleIdx="2" presStyleCnt="3">
        <dgm:presLayoutVars>
          <dgm:chMax val="1"/>
          <dgm:chPref val="1"/>
        </dgm:presLayoutVars>
      </dgm:prSet>
      <dgm:spPr/>
    </dgm:pt>
  </dgm:ptLst>
  <dgm:cxnLst>
    <dgm:cxn modelId="{D2411509-1B8A-4D68-ADF4-7488A3FDEA58}" srcId="{F3C375E0-B376-454D-8B50-20B18C8953BC}" destId="{E7067439-3350-4FA4-AF32-8E4359182441}" srcOrd="1" destOrd="0" parTransId="{02E2355D-361D-4676-9F4B-99801B492C30}" sibTransId="{B1513A0D-1CA5-4C10-8DDE-953E87E4793D}"/>
    <dgm:cxn modelId="{0E176C11-4C91-43A9-8A15-87DB4D7A0168}" type="presOf" srcId="{E7067439-3350-4FA4-AF32-8E4359182441}" destId="{815AD464-57C8-4DB7-9907-AFDF8ECAAAB7}" srcOrd="0" destOrd="0" presId="urn:microsoft.com/office/officeart/2018/2/layout/IconLabelList"/>
    <dgm:cxn modelId="{0C74DA1B-248C-4D98-9973-A4BE4059A2C0}" type="presOf" srcId="{F3C375E0-B376-454D-8B50-20B18C8953BC}" destId="{1818994B-DB09-40E7-8961-E6EEBEAE2D40}" srcOrd="0" destOrd="0" presId="urn:microsoft.com/office/officeart/2018/2/layout/IconLabelList"/>
    <dgm:cxn modelId="{D7B4EA64-0CE6-4C71-BF3C-DC6C440A4FC7}" type="presOf" srcId="{64778F20-848F-4F2F-8DFA-E6730400366D}" destId="{2E773016-D112-46E0-9709-89E7C1DF1AC4}" srcOrd="0" destOrd="0" presId="urn:microsoft.com/office/officeart/2018/2/layout/IconLabelList"/>
    <dgm:cxn modelId="{5DC8887C-0EDD-4E00-BDE3-1D9079441196}" type="presOf" srcId="{5DD27A05-F2B2-485A-86BD-BAE51892B56C}" destId="{10166475-E379-4E24-B601-9F1BADE8BB6C}" srcOrd="0" destOrd="0" presId="urn:microsoft.com/office/officeart/2018/2/layout/IconLabelList"/>
    <dgm:cxn modelId="{EC311795-AF74-4899-9A36-BBC25A0DDAA0}" srcId="{F3C375E0-B376-454D-8B50-20B18C8953BC}" destId="{5DD27A05-F2B2-485A-86BD-BAE51892B56C}" srcOrd="2" destOrd="0" parTransId="{425A5CFF-F556-4B03-8934-F76989AA537D}" sibTransId="{E211DC5F-593F-4C62-9FAE-881B2F6F48EB}"/>
    <dgm:cxn modelId="{3C48D8EF-EF1A-4337-97A6-6A049BE87729}" srcId="{F3C375E0-B376-454D-8B50-20B18C8953BC}" destId="{64778F20-848F-4F2F-8DFA-E6730400366D}" srcOrd="0" destOrd="0" parTransId="{C20E744D-7FEA-46E7-89EB-0A54AA8D51F2}" sibTransId="{364CEAD3-2855-440A-A3C3-1A0AD3580CD2}"/>
    <dgm:cxn modelId="{B11EE449-FDD5-4803-806A-0D18821D63A6}" type="presParOf" srcId="{1818994B-DB09-40E7-8961-E6EEBEAE2D40}" destId="{6648CD22-1E9D-443F-B06B-EC2738C8A437}" srcOrd="0" destOrd="0" presId="urn:microsoft.com/office/officeart/2018/2/layout/IconLabelList"/>
    <dgm:cxn modelId="{BA6ECBB9-C494-4B80-B98E-31F73E609ACA}" type="presParOf" srcId="{6648CD22-1E9D-443F-B06B-EC2738C8A437}" destId="{CA758024-E887-4097-9ABC-CFA8E57DEE12}" srcOrd="0" destOrd="0" presId="urn:microsoft.com/office/officeart/2018/2/layout/IconLabelList"/>
    <dgm:cxn modelId="{82648526-CDD8-42DE-8BC3-B371D3417818}" type="presParOf" srcId="{6648CD22-1E9D-443F-B06B-EC2738C8A437}" destId="{E5BEBDCA-1FA4-4F05-9F89-20FC379797B5}" srcOrd="1" destOrd="0" presId="urn:microsoft.com/office/officeart/2018/2/layout/IconLabelList"/>
    <dgm:cxn modelId="{9CF1755D-7D85-45D0-A44A-3F3218BBA5D1}" type="presParOf" srcId="{6648CD22-1E9D-443F-B06B-EC2738C8A437}" destId="{2E773016-D112-46E0-9709-89E7C1DF1AC4}" srcOrd="2" destOrd="0" presId="urn:microsoft.com/office/officeart/2018/2/layout/IconLabelList"/>
    <dgm:cxn modelId="{05AAA8B3-63EF-4332-9913-B507309DAFF7}" type="presParOf" srcId="{1818994B-DB09-40E7-8961-E6EEBEAE2D40}" destId="{AC83C0F2-F70A-4911-9941-DCD7609D4DB0}" srcOrd="1" destOrd="0" presId="urn:microsoft.com/office/officeart/2018/2/layout/IconLabelList"/>
    <dgm:cxn modelId="{A7278CEA-690A-4856-A64E-139624E0D7D5}" type="presParOf" srcId="{1818994B-DB09-40E7-8961-E6EEBEAE2D40}" destId="{A36B0929-B4C0-45C7-A9DD-C836EC2976DC}" srcOrd="2" destOrd="0" presId="urn:microsoft.com/office/officeart/2018/2/layout/IconLabelList"/>
    <dgm:cxn modelId="{04A0864E-60D5-44E1-9316-4D4C662ABBF5}" type="presParOf" srcId="{A36B0929-B4C0-45C7-A9DD-C836EC2976DC}" destId="{08836382-77D6-416E-A232-23E4A14EDADB}" srcOrd="0" destOrd="0" presId="urn:microsoft.com/office/officeart/2018/2/layout/IconLabelList"/>
    <dgm:cxn modelId="{747F82C3-C8D5-46B0-97B9-409A736F9E61}" type="presParOf" srcId="{A36B0929-B4C0-45C7-A9DD-C836EC2976DC}" destId="{ED2A898C-68EB-4E6A-B57B-6CAA8946A8BE}" srcOrd="1" destOrd="0" presId="urn:microsoft.com/office/officeart/2018/2/layout/IconLabelList"/>
    <dgm:cxn modelId="{D298D77D-1A96-43C4-B024-FA38BC9579FA}" type="presParOf" srcId="{A36B0929-B4C0-45C7-A9DD-C836EC2976DC}" destId="{815AD464-57C8-4DB7-9907-AFDF8ECAAAB7}" srcOrd="2" destOrd="0" presId="urn:microsoft.com/office/officeart/2018/2/layout/IconLabelList"/>
    <dgm:cxn modelId="{9D378E32-D767-49AE-801D-9D2BFE7E805C}" type="presParOf" srcId="{1818994B-DB09-40E7-8961-E6EEBEAE2D40}" destId="{50C96CF5-4A49-44F8-9B28-C519DAFA4BF9}" srcOrd="3" destOrd="0" presId="urn:microsoft.com/office/officeart/2018/2/layout/IconLabelList"/>
    <dgm:cxn modelId="{6EC81301-F54B-4ACA-B862-A34CD4C31F79}" type="presParOf" srcId="{1818994B-DB09-40E7-8961-E6EEBEAE2D40}" destId="{6413568F-ACCD-44DC-A9F0-92D353E08724}" srcOrd="4" destOrd="0" presId="urn:microsoft.com/office/officeart/2018/2/layout/IconLabelList"/>
    <dgm:cxn modelId="{227374B9-3889-4ADA-9032-C3E40596D03C}" type="presParOf" srcId="{6413568F-ACCD-44DC-A9F0-92D353E08724}" destId="{4749EDC6-7DC3-47DC-9E7E-64389AE4CC63}" srcOrd="0" destOrd="0" presId="urn:microsoft.com/office/officeart/2018/2/layout/IconLabelList"/>
    <dgm:cxn modelId="{2D0C59EF-6C65-41E0-9B4B-A5BA57C60412}" type="presParOf" srcId="{6413568F-ACCD-44DC-A9F0-92D353E08724}" destId="{987EEC88-BAC2-4EA3-B90A-22EB82F7E89D}" srcOrd="1" destOrd="0" presId="urn:microsoft.com/office/officeart/2018/2/layout/IconLabelList"/>
    <dgm:cxn modelId="{68CD762C-707B-4AA8-BDDB-03F76BE72E46}" type="presParOf" srcId="{6413568F-ACCD-44DC-A9F0-92D353E08724}" destId="{10166475-E379-4E24-B601-9F1BADE8BB6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DD12BA-1B05-4AE6-AEF4-E5688783E838}"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F513C19-D592-4424-8ADC-47E3B511873A}">
      <dgm:prSet/>
      <dgm:spPr/>
      <dgm:t>
        <a:bodyPr/>
        <a:lstStyle/>
        <a:p>
          <a:pPr>
            <a:lnSpc>
              <a:spcPct val="100000"/>
            </a:lnSpc>
          </a:pPr>
          <a:r>
            <a:rPr lang="en-US"/>
            <a:t>Natural Language Processing (NLP)</a:t>
          </a:r>
        </a:p>
      </dgm:t>
    </dgm:pt>
    <dgm:pt modelId="{10AF12F7-0B1C-492B-A7A0-7FC9A30A9DE3}" type="parTrans" cxnId="{362873F0-BCA2-4F73-85EE-4DBF5C366B7A}">
      <dgm:prSet/>
      <dgm:spPr/>
      <dgm:t>
        <a:bodyPr/>
        <a:lstStyle/>
        <a:p>
          <a:endParaRPr lang="en-US"/>
        </a:p>
      </dgm:t>
    </dgm:pt>
    <dgm:pt modelId="{4E358826-D7A4-4505-A064-C130B308288E}" type="sibTrans" cxnId="{362873F0-BCA2-4F73-85EE-4DBF5C366B7A}">
      <dgm:prSet/>
      <dgm:spPr/>
      <dgm:t>
        <a:bodyPr/>
        <a:lstStyle/>
        <a:p>
          <a:endParaRPr lang="en-US"/>
        </a:p>
      </dgm:t>
    </dgm:pt>
    <dgm:pt modelId="{901370CE-5554-407D-A0DC-CBBB736F5F56}">
      <dgm:prSet/>
      <dgm:spPr/>
      <dgm:t>
        <a:bodyPr/>
        <a:lstStyle/>
        <a:p>
          <a:pPr>
            <a:lnSpc>
              <a:spcPct val="100000"/>
            </a:lnSpc>
          </a:pPr>
          <a:r>
            <a:rPr lang="en-US"/>
            <a:t>Machine Learning (ML)</a:t>
          </a:r>
        </a:p>
      </dgm:t>
    </dgm:pt>
    <dgm:pt modelId="{3BCBD074-2AE9-4D10-A460-3C123594555F}" type="parTrans" cxnId="{61C5E332-9CA5-44D4-8592-EFA15105977A}">
      <dgm:prSet/>
      <dgm:spPr/>
      <dgm:t>
        <a:bodyPr/>
        <a:lstStyle/>
        <a:p>
          <a:endParaRPr lang="en-US"/>
        </a:p>
      </dgm:t>
    </dgm:pt>
    <dgm:pt modelId="{11C3AB78-1B1C-48A3-AFE4-12C86BE67D8A}" type="sibTrans" cxnId="{61C5E332-9CA5-44D4-8592-EFA15105977A}">
      <dgm:prSet/>
      <dgm:spPr/>
      <dgm:t>
        <a:bodyPr/>
        <a:lstStyle/>
        <a:p>
          <a:endParaRPr lang="en-US"/>
        </a:p>
      </dgm:t>
    </dgm:pt>
    <dgm:pt modelId="{D7E4C06F-4360-4CAB-BF45-EE26C40892A0}">
      <dgm:prSet/>
      <dgm:spPr/>
      <dgm:t>
        <a:bodyPr/>
        <a:lstStyle/>
        <a:p>
          <a:pPr>
            <a:lnSpc>
              <a:spcPct val="100000"/>
            </a:lnSpc>
          </a:pPr>
          <a:r>
            <a:rPr lang="en-US"/>
            <a:t>Computer Vision</a:t>
          </a:r>
        </a:p>
      </dgm:t>
    </dgm:pt>
    <dgm:pt modelId="{6B082C3F-9A2D-4150-95DF-2FF03F752EC2}" type="parTrans" cxnId="{483FE5DB-4C03-452A-A074-E8F95DF8B24E}">
      <dgm:prSet/>
      <dgm:spPr/>
      <dgm:t>
        <a:bodyPr/>
        <a:lstStyle/>
        <a:p>
          <a:endParaRPr lang="en-US"/>
        </a:p>
      </dgm:t>
    </dgm:pt>
    <dgm:pt modelId="{5DC8B80C-1D63-4A85-8DDB-AEDC914A04BC}" type="sibTrans" cxnId="{483FE5DB-4C03-452A-A074-E8F95DF8B24E}">
      <dgm:prSet/>
      <dgm:spPr/>
      <dgm:t>
        <a:bodyPr/>
        <a:lstStyle/>
        <a:p>
          <a:endParaRPr lang="en-US"/>
        </a:p>
      </dgm:t>
    </dgm:pt>
    <dgm:pt modelId="{3654DC82-A368-41B7-AFA3-972A3E487AFA}">
      <dgm:prSet/>
      <dgm:spPr/>
      <dgm:t>
        <a:bodyPr/>
        <a:lstStyle/>
        <a:p>
          <a:pPr>
            <a:lnSpc>
              <a:spcPct val="100000"/>
            </a:lnSpc>
          </a:pPr>
          <a:r>
            <a:rPr lang="en-US"/>
            <a:t>Robotics</a:t>
          </a:r>
        </a:p>
      </dgm:t>
    </dgm:pt>
    <dgm:pt modelId="{314AE92A-B4DA-486B-971D-F3ED23CF253B}" type="parTrans" cxnId="{EEC3BBF9-84CC-483E-9F81-CD407A408792}">
      <dgm:prSet/>
      <dgm:spPr/>
      <dgm:t>
        <a:bodyPr/>
        <a:lstStyle/>
        <a:p>
          <a:endParaRPr lang="en-US"/>
        </a:p>
      </dgm:t>
    </dgm:pt>
    <dgm:pt modelId="{F0976084-2DBC-48B4-A7BC-798A97C010B4}" type="sibTrans" cxnId="{EEC3BBF9-84CC-483E-9F81-CD407A408792}">
      <dgm:prSet/>
      <dgm:spPr/>
      <dgm:t>
        <a:bodyPr/>
        <a:lstStyle/>
        <a:p>
          <a:endParaRPr lang="en-US"/>
        </a:p>
      </dgm:t>
    </dgm:pt>
    <dgm:pt modelId="{8E850A61-ECE8-41C4-ABAC-E5A0AF29EF60}">
      <dgm:prSet/>
      <dgm:spPr/>
      <dgm:t>
        <a:bodyPr/>
        <a:lstStyle/>
        <a:p>
          <a:pPr>
            <a:lnSpc>
              <a:spcPct val="100000"/>
            </a:lnSpc>
          </a:pPr>
          <a:r>
            <a:rPr lang="en-US"/>
            <a:t>Expert Systems</a:t>
          </a:r>
        </a:p>
      </dgm:t>
    </dgm:pt>
    <dgm:pt modelId="{BEC30387-301B-406E-BED2-EA460E0D8306}" type="parTrans" cxnId="{83D3BCA7-DCD0-43E9-9795-2E1CB57CE93B}">
      <dgm:prSet/>
      <dgm:spPr/>
      <dgm:t>
        <a:bodyPr/>
        <a:lstStyle/>
        <a:p>
          <a:endParaRPr lang="en-US"/>
        </a:p>
      </dgm:t>
    </dgm:pt>
    <dgm:pt modelId="{EE4E1C1B-1E15-4C28-8DA9-7A4870A473C4}" type="sibTrans" cxnId="{83D3BCA7-DCD0-43E9-9795-2E1CB57CE93B}">
      <dgm:prSet/>
      <dgm:spPr/>
      <dgm:t>
        <a:bodyPr/>
        <a:lstStyle/>
        <a:p>
          <a:endParaRPr lang="en-US"/>
        </a:p>
      </dgm:t>
    </dgm:pt>
    <dgm:pt modelId="{76363B8C-46E2-4EA6-A201-D3DC17004955}">
      <dgm:prSet/>
      <dgm:spPr/>
      <dgm:t>
        <a:bodyPr/>
        <a:lstStyle/>
        <a:p>
          <a:pPr>
            <a:lnSpc>
              <a:spcPct val="100000"/>
            </a:lnSpc>
          </a:pPr>
          <a:r>
            <a:rPr lang="en-US"/>
            <a:t>Autonomous Vehicles</a:t>
          </a:r>
        </a:p>
      </dgm:t>
    </dgm:pt>
    <dgm:pt modelId="{792C277A-B8A4-4694-B3A0-344458463BAF}" type="parTrans" cxnId="{8E547E02-B359-4414-B186-64964CDD558E}">
      <dgm:prSet/>
      <dgm:spPr/>
      <dgm:t>
        <a:bodyPr/>
        <a:lstStyle/>
        <a:p>
          <a:endParaRPr lang="en-US"/>
        </a:p>
      </dgm:t>
    </dgm:pt>
    <dgm:pt modelId="{E2F8FDEC-D146-4440-9DDA-3FEAB6B0C8D7}" type="sibTrans" cxnId="{8E547E02-B359-4414-B186-64964CDD558E}">
      <dgm:prSet/>
      <dgm:spPr/>
      <dgm:t>
        <a:bodyPr/>
        <a:lstStyle/>
        <a:p>
          <a:endParaRPr lang="en-US"/>
        </a:p>
      </dgm:t>
    </dgm:pt>
    <dgm:pt modelId="{F41ABEA5-3EDF-4DBB-9C54-1F7EE9D6B35C}" type="pres">
      <dgm:prSet presAssocID="{61DD12BA-1B05-4AE6-AEF4-E5688783E838}" presName="root" presStyleCnt="0">
        <dgm:presLayoutVars>
          <dgm:dir/>
          <dgm:resizeHandles val="exact"/>
        </dgm:presLayoutVars>
      </dgm:prSet>
      <dgm:spPr/>
    </dgm:pt>
    <dgm:pt modelId="{C21FA5E0-C8C9-42BD-B198-57F71DE16397}" type="pres">
      <dgm:prSet presAssocID="{BF513C19-D592-4424-8ADC-47E3B511873A}" presName="compNode" presStyleCnt="0"/>
      <dgm:spPr/>
    </dgm:pt>
    <dgm:pt modelId="{B9C1CCDB-C8D2-4F49-8323-68C0962A6D5D}" type="pres">
      <dgm:prSet presAssocID="{BF513C19-D592-4424-8ADC-47E3B511873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7DC4373-5B96-48A4-9782-32838197163F}" type="pres">
      <dgm:prSet presAssocID="{BF513C19-D592-4424-8ADC-47E3B511873A}" presName="spaceRect" presStyleCnt="0"/>
      <dgm:spPr/>
    </dgm:pt>
    <dgm:pt modelId="{3425E01B-5E1D-4DE6-99DC-A489802F38ED}" type="pres">
      <dgm:prSet presAssocID="{BF513C19-D592-4424-8ADC-47E3B511873A}" presName="textRect" presStyleLbl="revTx" presStyleIdx="0" presStyleCnt="6">
        <dgm:presLayoutVars>
          <dgm:chMax val="1"/>
          <dgm:chPref val="1"/>
        </dgm:presLayoutVars>
      </dgm:prSet>
      <dgm:spPr/>
    </dgm:pt>
    <dgm:pt modelId="{E828D753-668C-4422-A798-FE20555E29CE}" type="pres">
      <dgm:prSet presAssocID="{4E358826-D7A4-4505-A064-C130B308288E}" presName="sibTrans" presStyleCnt="0"/>
      <dgm:spPr/>
    </dgm:pt>
    <dgm:pt modelId="{068E0673-CA73-40B6-B59B-86B4D74FE687}" type="pres">
      <dgm:prSet presAssocID="{901370CE-5554-407D-A0DC-CBBB736F5F56}" presName="compNode" presStyleCnt="0"/>
      <dgm:spPr/>
    </dgm:pt>
    <dgm:pt modelId="{35D2B9D4-0C25-4796-BDEA-50C60B86BABA}" type="pres">
      <dgm:prSet presAssocID="{901370CE-5554-407D-A0DC-CBBB736F5F5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7F01B8B1-AFCD-4822-BC32-98C7C4EA6294}" type="pres">
      <dgm:prSet presAssocID="{901370CE-5554-407D-A0DC-CBBB736F5F56}" presName="spaceRect" presStyleCnt="0"/>
      <dgm:spPr/>
    </dgm:pt>
    <dgm:pt modelId="{4257F1C7-0F86-4069-9E21-2BC78AFB5D78}" type="pres">
      <dgm:prSet presAssocID="{901370CE-5554-407D-A0DC-CBBB736F5F56}" presName="textRect" presStyleLbl="revTx" presStyleIdx="1" presStyleCnt="6">
        <dgm:presLayoutVars>
          <dgm:chMax val="1"/>
          <dgm:chPref val="1"/>
        </dgm:presLayoutVars>
      </dgm:prSet>
      <dgm:spPr/>
    </dgm:pt>
    <dgm:pt modelId="{4AA80455-62EB-483F-BF0A-224A8787480F}" type="pres">
      <dgm:prSet presAssocID="{11C3AB78-1B1C-48A3-AFE4-12C86BE67D8A}" presName="sibTrans" presStyleCnt="0"/>
      <dgm:spPr/>
    </dgm:pt>
    <dgm:pt modelId="{7B28061F-B14B-4655-B035-C586C626AB12}" type="pres">
      <dgm:prSet presAssocID="{D7E4C06F-4360-4CAB-BF45-EE26C40892A0}" presName="compNode" presStyleCnt="0"/>
      <dgm:spPr/>
    </dgm:pt>
    <dgm:pt modelId="{2062DF44-C422-46FB-B1C5-9B98501F2F17}" type="pres">
      <dgm:prSet presAssocID="{D7E4C06F-4360-4CAB-BF45-EE26C40892A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FD304375-3667-4591-BA56-9EA13E3D758B}" type="pres">
      <dgm:prSet presAssocID="{D7E4C06F-4360-4CAB-BF45-EE26C40892A0}" presName="spaceRect" presStyleCnt="0"/>
      <dgm:spPr/>
    </dgm:pt>
    <dgm:pt modelId="{B0B6D6BF-E90A-47A3-B25F-FF531A90BBC9}" type="pres">
      <dgm:prSet presAssocID="{D7E4C06F-4360-4CAB-BF45-EE26C40892A0}" presName="textRect" presStyleLbl="revTx" presStyleIdx="2" presStyleCnt="6">
        <dgm:presLayoutVars>
          <dgm:chMax val="1"/>
          <dgm:chPref val="1"/>
        </dgm:presLayoutVars>
      </dgm:prSet>
      <dgm:spPr/>
    </dgm:pt>
    <dgm:pt modelId="{C5B3EA5E-73B4-49AD-A8EC-D5A92481C7CC}" type="pres">
      <dgm:prSet presAssocID="{5DC8B80C-1D63-4A85-8DDB-AEDC914A04BC}" presName="sibTrans" presStyleCnt="0"/>
      <dgm:spPr/>
    </dgm:pt>
    <dgm:pt modelId="{4FAB9239-C7DB-4E3E-B7FE-127337288632}" type="pres">
      <dgm:prSet presAssocID="{3654DC82-A368-41B7-AFA3-972A3E487AFA}" presName="compNode" presStyleCnt="0"/>
      <dgm:spPr/>
    </dgm:pt>
    <dgm:pt modelId="{A5F79B6F-6D39-4CE3-85B9-3EAE1796E5EE}" type="pres">
      <dgm:prSet presAssocID="{3654DC82-A368-41B7-AFA3-972A3E487AF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85FB1A8F-1B0D-47C7-9005-AF316991108D}" type="pres">
      <dgm:prSet presAssocID="{3654DC82-A368-41B7-AFA3-972A3E487AFA}" presName="spaceRect" presStyleCnt="0"/>
      <dgm:spPr/>
    </dgm:pt>
    <dgm:pt modelId="{AB4F692D-0983-4FB5-884B-E436FA063E8D}" type="pres">
      <dgm:prSet presAssocID="{3654DC82-A368-41B7-AFA3-972A3E487AFA}" presName="textRect" presStyleLbl="revTx" presStyleIdx="3" presStyleCnt="6">
        <dgm:presLayoutVars>
          <dgm:chMax val="1"/>
          <dgm:chPref val="1"/>
        </dgm:presLayoutVars>
      </dgm:prSet>
      <dgm:spPr/>
    </dgm:pt>
    <dgm:pt modelId="{242F993C-900C-47B2-85D1-E2666D2BF6D7}" type="pres">
      <dgm:prSet presAssocID="{F0976084-2DBC-48B4-A7BC-798A97C010B4}" presName="sibTrans" presStyleCnt="0"/>
      <dgm:spPr/>
    </dgm:pt>
    <dgm:pt modelId="{3C8D3311-FAA0-4DB7-B8F0-24EED09B8C3B}" type="pres">
      <dgm:prSet presAssocID="{8E850A61-ECE8-41C4-ABAC-E5A0AF29EF60}" presName="compNode" presStyleCnt="0"/>
      <dgm:spPr/>
    </dgm:pt>
    <dgm:pt modelId="{198793DB-D143-4C90-AD51-68A435D8E645}" type="pres">
      <dgm:prSet presAssocID="{8E850A61-ECE8-41C4-ABAC-E5A0AF29EF6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EF140488-70B3-4D1C-ADD4-04AAF60D3D6F}" type="pres">
      <dgm:prSet presAssocID="{8E850A61-ECE8-41C4-ABAC-E5A0AF29EF60}" presName="spaceRect" presStyleCnt="0"/>
      <dgm:spPr/>
    </dgm:pt>
    <dgm:pt modelId="{36F82504-4B96-4595-AFFF-6F085F544838}" type="pres">
      <dgm:prSet presAssocID="{8E850A61-ECE8-41C4-ABAC-E5A0AF29EF60}" presName="textRect" presStyleLbl="revTx" presStyleIdx="4" presStyleCnt="6">
        <dgm:presLayoutVars>
          <dgm:chMax val="1"/>
          <dgm:chPref val="1"/>
        </dgm:presLayoutVars>
      </dgm:prSet>
      <dgm:spPr/>
    </dgm:pt>
    <dgm:pt modelId="{D7694E04-BABB-4EAC-9D77-A01995C07622}" type="pres">
      <dgm:prSet presAssocID="{EE4E1C1B-1E15-4C28-8DA9-7A4870A473C4}" presName="sibTrans" presStyleCnt="0"/>
      <dgm:spPr/>
    </dgm:pt>
    <dgm:pt modelId="{421F6BA3-AF6F-4C07-B221-4AC2CC8A2243}" type="pres">
      <dgm:prSet presAssocID="{76363B8C-46E2-4EA6-A201-D3DC17004955}" presName="compNode" presStyleCnt="0"/>
      <dgm:spPr/>
    </dgm:pt>
    <dgm:pt modelId="{D4DE526C-DCB7-4101-98A5-2AFE82218925}" type="pres">
      <dgm:prSet presAssocID="{76363B8C-46E2-4EA6-A201-D3DC1700495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r"/>
        </a:ext>
      </dgm:extLst>
    </dgm:pt>
    <dgm:pt modelId="{A94112AB-9A36-4C65-8414-8F08D3E687EE}" type="pres">
      <dgm:prSet presAssocID="{76363B8C-46E2-4EA6-A201-D3DC17004955}" presName="spaceRect" presStyleCnt="0"/>
      <dgm:spPr/>
    </dgm:pt>
    <dgm:pt modelId="{767BC605-7117-4B58-AEB8-09C10478FFBB}" type="pres">
      <dgm:prSet presAssocID="{76363B8C-46E2-4EA6-A201-D3DC17004955}" presName="textRect" presStyleLbl="revTx" presStyleIdx="5" presStyleCnt="6">
        <dgm:presLayoutVars>
          <dgm:chMax val="1"/>
          <dgm:chPref val="1"/>
        </dgm:presLayoutVars>
      </dgm:prSet>
      <dgm:spPr/>
    </dgm:pt>
  </dgm:ptLst>
  <dgm:cxnLst>
    <dgm:cxn modelId="{8E547E02-B359-4414-B186-64964CDD558E}" srcId="{61DD12BA-1B05-4AE6-AEF4-E5688783E838}" destId="{76363B8C-46E2-4EA6-A201-D3DC17004955}" srcOrd="5" destOrd="0" parTransId="{792C277A-B8A4-4694-B3A0-344458463BAF}" sibTransId="{E2F8FDEC-D146-4440-9DDA-3FEAB6B0C8D7}"/>
    <dgm:cxn modelId="{8A6F0A22-29D5-4DD3-A3B6-49185CB70E87}" type="presOf" srcId="{3654DC82-A368-41B7-AFA3-972A3E487AFA}" destId="{AB4F692D-0983-4FB5-884B-E436FA063E8D}" srcOrd="0" destOrd="0" presId="urn:microsoft.com/office/officeart/2018/2/layout/IconLabelList"/>
    <dgm:cxn modelId="{89F11330-4BEC-4F2B-9742-5F5D200C736E}" type="presOf" srcId="{D7E4C06F-4360-4CAB-BF45-EE26C40892A0}" destId="{B0B6D6BF-E90A-47A3-B25F-FF531A90BBC9}" srcOrd="0" destOrd="0" presId="urn:microsoft.com/office/officeart/2018/2/layout/IconLabelList"/>
    <dgm:cxn modelId="{61C5E332-9CA5-44D4-8592-EFA15105977A}" srcId="{61DD12BA-1B05-4AE6-AEF4-E5688783E838}" destId="{901370CE-5554-407D-A0DC-CBBB736F5F56}" srcOrd="1" destOrd="0" parTransId="{3BCBD074-2AE9-4D10-A460-3C123594555F}" sibTransId="{11C3AB78-1B1C-48A3-AFE4-12C86BE67D8A}"/>
    <dgm:cxn modelId="{41014B36-C927-45A3-8F03-6752842602AD}" type="presOf" srcId="{8E850A61-ECE8-41C4-ABAC-E5A0AF29EF60}" destId="{36F82504-4B96-4595-AFFF-6F085F544838}" srcOrd="0" destOrd="0" presId="urn:microsoft.com/office/officeart/2018/2/layout/IconLabelList"/>
    <dgm:cxn modelId="{346D1E3E-66DC-4859-A61E-B4EB8C5C51A5}" type="presOf" srcId="{76363B8C-46E2-4EA6-A201-D3DC17004955}" destId="{767BC605-7117-4B58-AEB8-09C10478FFBB}" srcOrd="0" destOrd="0" presId="urn:microsoft.com/office/officeart/2018/2/layout/IconLabelList"/>
    <dgm:cxn modelId="{8EDD3F5A-BBD1-4322-B5CD-2CEA3642DF26}" type="presOf" srcId="{BF513C19-D592-4424-8ADC-47E3B511873A}" destId="{3425E01B-5E1D-4DE6-99DC-A489802F38ED}" srcOrd="0" destOrd="0" presId="urn:microsoft.com/office/officeart/2018/2/layout/IconLabelList"/>
    <dgm:cxn modelId="{83D3BCA7-DCD0-43E9-9795-2E1CB57CE93B}" srcId="{61DD12BA-1B05-4AE6-AEF4-E5688783E838}" destId="{8E850A61-ECE8-41C4-ABAC-E5A0AF29EF60}" srcOrd="4" destOrd="0" parTransId="{BEC30387-301B-406E-BED2-EA460E0D8306}" sibTransId="{EE4E1C1B-1E15-4C28-8DA9-7A4870A473C4}"/>
    <dgm:cxn modelId="{82901FC2-68EF-48DC-A04C-A997FACC5642}" type="presOf" srcId="{901370CE-5554-407D-A0DC-CBBB736F5F56}" destId="{4257F1C7-0F86-4069-9E21-2BC78AFB5D78}" srcOrd="0" destOrd="0" presId="urn:microsoft.com/office/officeart/2018/2/layout/IconLabelList"/>
    <dgm:cxn modelId="{247B9FD9-2A0D-4269-BB24-A22D5C58FFC1}" type="presOf" srcId="{61DD12BA-1B05-4AE6-AEF4-E5688783E838}" destId="{F41ABEA5-3EDF-4DBB-9C54-1F7EE9D6B35C}" srcOrd="0" destOrd="0" presId="urn:microsoft.com/office/officeart/2018/2/layout/IconLabelList"/>
    <dgm:cxn modelId="{483FE5DB-4C03-452A-A074-E8F95DF8B24E}" srcId="{61DD12BA-1B05-4AE6-AEF4-E5688783E838}" destId="{D7E4C06F-4360-4CAB-BF45-EE26C40892A0}" srcOrd="2" destOrd="0" parTransId="{6B082C3F-9A2D-4150-95DF-2FF03F752EC2}" sibTransId="{5DC8B80C-1D63-4A85-8DDB-AEDC914A04BC}"/>
    <dgm:cxn modelId="{362873F0-BCA2-4F73-85EE-4DBF5C366B7A}" srcId="{61DD12BA-1B05-4AE6-AEF4-E5688783E838}" destId="{BF513C19-D592-4424-8ADC-47E3B511873A}" srcOrd="0" destOrd="0" parTransId="{10AF12F7-0B1C-492B-A7A0-7FC9A30A9DE3}" sibTransId="{4E358826-D7A4-4505-A064-C130B308288E}"/>
    <dgm:cxn modelId="{EEC3BBF9-84CC-483E-9F81-CD407A408792}" srcId="{61DD12BA-1B05-4AE6-AEF4-E5688783E838}" destId="{3654DC82-A368-41B7-AFA3-972A3E487AFA}" srcOrd="3" destOrd="0" parTransId="{314AE92A-B4DA-486B-971D-F3ED23CF253B}" sibTransId="{F0976084-2DBC-48B4-A7BC-798A97C010B4}"/>
    <dgm:cxn modelId="{A1FFE202-D071-486D-9B99-36A181CB7B5E}" type="presParOf" srcId="{F41ABEA5-3EDF-4DBB-9C54-1F7EE9D6B35C}" destId="{C21FA5E0-C8C9-42BD-B198-57F71DE16397}" srcOrd="0" destOrd="0" presId="urn:microsoft.com/office/officeart/2018/2/layout/IconLabelList"/>
    <dgm:cxn modelId="{3672F354-D3CF-4A7E-95AA-ED3F3ED932C4}" type="presParOf" srcId="{C21FA5E0-C8C9-42BD-B198-57F71DE16397}" destId="{B9C1CCDB-C8D2-4F49-8323-68C0962A6D5D}" srcOrd="0" destOrd="0" presId="urn:microsoft.com/office/officeart/2018/2/layout/IconLabelList"/>
    <dgm:cxn modelId="{A2B57626-AAF4-4D0E-B81E-48736A68E2D3}" type="presParOf" srcId="{C21FA5E0-C8C9-42BD-B198-57F71DE16397}" destId="{47DC4373-5B96-48A4-9782-32838197163F}" srcOrd="1" destOrd="0" presId="urn:microsoft.com/office/officeart/2018/2/layout/IconLabelList"/>
    <dgm:cxn modelId="{F133A5EC-5B4E-40AD-82DD-503F6CA3F7A8}" type="presParOf" srcId="{C21FA5E0-C8C9-42BD-B198-57F71DE16397}" destId="{3425E01B-5E1D-4DE6-99DC-A489802F38ED}" srcOrd="2" destOrd="0" presId="urn:microsoft.com/office/officeart/2018/2/layout/IconLabelList"/>
    <dgm:cxn modelId="{A84F4689-76D3-4EBC-B1BB-B137B0FDE39F}" type="presParOf" srcId="{F41ABEA5-3EDF-4DBB-9C54-1F7EE9D6B35C}" destId="{E828D753-668C-4422-A798-FE20555E29CE}" srcOrd="1" destOrd="0" presId="urn:microsoft.com/office/officeart/2018/2/layout/IconLabelList"/>
    <dgm:cxn modelId="{50A27888-9F0E-4A3E-A758-60E8404F9524}" type="presParOf" srcId="{F41ABEA5-3EDF-4DBB-9C54-1F7EE9D6B35C}" destId="{068E0673-CA73-40B6-B59B-86B4D74FE687}" srcOrd="2" destOrd="0" presId="urn:microsoft.com/office/officeart/2018/2/layout/IconLabelList"/>
    <dgm:cxn modelId="{3135439B-549C-475A-99A4-66661BABD67D}" type="presParOf" srcId="{068E0673-CA73-40B6-B59B-86B4D74FE687}" destId="{35D2B9D4-0C25-4796-BDEA-50C60B86BABA}" srcOrd="0" destOrd="0" presId="urn:microsoft.com/office/officeart/2018/2/layout/IconLabelList"/>
    <dgm:cxn modelId="{1DB31387-B335-49C8-9BA7-A3522989B7C3}" type="presParOf" srcId="{068E0673-CA73-40B6-B59B-86B4D74FE687}" destId="{7F01B8B1-AFCD-4822-BC32-98C7C4EA6294}" srcOrd="1" destOrd="0" presId="urn:microsoft.com/office/officeart/2018/2/layout/IconLabelList"/>
    <dgm:cxn modelId="{E6FEFEE3-5C38-4C2D-8344-216BF96E7AF0}" type="presParOf" srcId="{068E0673-CA73-40B6-B59B-86B4D74FE687}" destId="{4257F1C7-0F86-4069-9E21-2BC78AFB5D78}" srcOrd="2" destOrd="0" presId="urn:microsoft.com/office/officeart/2018/2/layout/IconLabelList"/>
    <dgm:cxn modelId="{81EC9081-B62E-4C6A-AB6A-3F7D746AA979}" type="presParOf" srcId="{F41ABEA5-3EDF-4DBB-9C54-1F7EE9D6B35C}" destId="{4AA80455-62EB-483F-BF0A-224A8787480F}" srcOrd="3" destOrd="0" presId="urn:microsoft.com/office/officeart/2018/2/layout/IconLabelList"/>
    <dgm:cxn modelId="{757CA8CC-E080-4CA9-81F6-E3AC29E1BC7E}" type="presParOf" srcId="{F41ABEA5-3EDF-4DBB-9C54-1F7EE9D6B35C}" destId="{7B28061F-B14B-4655-B035-C586C626AB12}" srcOrd="4" destOrd="0" presId="urn:microsoft.com/office/officeart/2018/2/layout/IconLabelList"/>
    <dgm:cxn modelId="{3844CE75-B389-4AB8-A3BD-ED5FEDE2A150}" type="presParOf" srcId="{7B28061F-B14B-4655-B035-C586C626AB12}" destId="{2062DF44-C422-46FB-B1C5-9B98501F2F17}" srcOrd="0" destOrd="0" presId="urn:microsoft.com/office/officeart/2018/2/layout/IconLabelList"/>
    <dgm:cxn modelId="{71247F72-7CD7-45AA-91B8-E2F469F156EE}" type="presParOf" srcId="{7B28061F-B14B-4655-B035-C586C626AB12}" destId="{FD304375-3667-4591-BA56-9EA13E3D758B}" srcOrd="1" destOrd="0" presId="urn:microsoft.com/office/officeart/2018/2/layout/IconLabelList"/>
    <dgm:cxn modelId="{D9339387-E921-4704-96F0-115675E65937}" type="presParOf" srcId="{7B28061F-B14B-4655-B035-C586C626AB12}" destId="{B0B6D6BF-E90A-47A3-B25F-FF531A90BBC9}" srcOrd="2" destOrd="0" presId="urn:microsoft.com/office/officeart/2018/2/layout/IconLabelList"/>
    <dgm:cxn modelId="{9DA1A34F-0CF2-46A2-B3B0-AD531F254391}" type="presParOf" srcId="{F41ABEA5-3EDF-4DBB-9C54-1F7EE9D6B35C}" destId="{C5B3EA5E-73B4-49AD-A8EC-D5A92481C7CC}" srcOrd="5" destOrd="0" presId="urn:microsoft.com/office/officeart/2018/2/layout/IconLabelList"/>
    <dgm:cxn modelId="{58079FA6-9332-47A0-9F0F-95511564B662}" type="presParOf" srcId="{F41ABEA5-3EDF-4DBB-9C54-1F7EE9D6B35C}" destId="{4FAB9239-C7DB-4E3E-B7FE-127337288632}" srcOrd="6" destOrd="0" presId="urn:microsoft.com/office/officeart/2018/2/layout/IconLabelList"/>
    <dgm:cxn modelId="{88D12DD6-4ED5-4EE8-915D-D33943335E16}" type="presParOf" srcId="{4FAB9239-C7DB-4E3E-B7FE-127337288632}" destId="{A5F79B6F-6D39-4CE3-85B9-3EAE1796E5EE}" srcOrd="0" destOrd="0" presId="urn:microsoft.com/office/officeart/2018/2/layout/IconLabelList"/>
    <dgm:cxn modelId="{ACBB8D4A-3F2E-4D70-B1CF-72D4538A6DF9}" type="presParOf" srcId="{4FAB9239-C7DB-4E3E-B7FE-127337288632}" destId="{85FB1A8F-1B0D-47C7-9005-AF316991108D}" srcOrd="1" destOrd="0" presId="urn:microsoft.com/office/officeart/2018/2/layout/IconLabelList"/>
    <dgm:cxn modelId="{903C740B-4FBD-447D-8391-35E620FAADF2}" type="presParOf" srcId="{4FAB9239-C7DB-4E3E-B7FE-127337288632}" destId="{AB4F692D-0983-4FB5-884B-E436FA063E8D}" srcOrd="2" destOrd="0" presId="urn:microsoft.com/office/officeart/2018/2/layout/IconLabelList"/>
    <dgm:cxn modelId="{BF5AF6E2-5295-4A1B-84A7-1A61EB3E965F}" type="presParOf" srcId="{F41ABEA5-3EDF-4DBB-9C54-1F7EE9D6B35C}" destId="{242F993C-900C-47B2-85D1-E2666D2BF6D7}" srcOrd="7" destOrd="0" presId="urn:microsoft.com/office/officeart/2018/2/layout/IconLabelList"/>
    <dgm:cxn modelId="{CE9567C6-1D78-46BF-ACB0-AAD41DFD79B4}" type="presParOf" srcId="{F41ABEA5-3EDF-4DBB-9C54-1F7EE9D6B35C}" destId="{3C8D3311-FAA0-4DB7-B8F0-24EED09B8C3B}" srcOrd="8" destOrd="0" presId="urn:microsoft.com/office/officeart/2018/2/layout/IconLabelList"/>
    <dgm:cxn modelId="{44D4C474-95AE-460E-AC97-231A315A4EF3}" type="presParOf" srcId="{3C8D3311-FAA0-4DB7-B8F0-24EED09B8C3B}" destId="{198793DB-D143-4C90-AD51-68A435D8E645}" srcOrd="0" destOrd="0" presId="urn:microsoft.com/office/officeart/2018/2/layout/IconLabelList"/>
    <dgm:cxn modelId="{0F30CEF9-F132-4255-9831-4C848DB2D80E}" type="presParOf" srcId="{3C8D3311-FAA0-4DB7-B8F0-24EED09B8C3B}" destId="{EF140488-70B3-4D1C-ADD4-04AAF60D3D6F}" srcOrd="1" destOrd="0" presId="urn:microsoft.com/office/officeart/2018/2/layout/IconLabelList"/>
    <dgm:cxn modelId="{FE6D1A7D-D9EB-44C2-93E5-4CBF55515152}" type="presParOf" srcId="{3C8D3311-FAA0-4DB7-B8F0-24EED09B8C3B}" destId="{36F82504-4B96-4595-AFFF-6F085F544838}" srcOrd="2" destOrd="0" presId="urn:microsoft.com/office/officeart/2018/2/layout/IconLabelList"/>
    <dgm:cxn modelId="{874E3361-0104-432B-980F-78478E3C21BC}" type="presParOf" srcId="{F41ABEA5-3EDF-4DBB-9C54-1F7EE9D6B35C}" destId="{D7694E04-BABB-4EAC-9D77-A01995C07622}" srcOrd="9" destOrd="0" presId="urn:microsoft.com/office/officeart/2018/2/layout/IconLabelList"/>
    <dgm:cxn modelId="{5925C99E-FF94-4EBB-A01C-EAB95442442A}" type="presParOf" srcId="{F41ABEA5-3EDF-4DBB-9C54-1F7EE9D6B35C}" destId="{421F6BA3-AF6F-4C07-B221-4AC2CC8A2243}" srcOrd="10" destOrd="0" presId="urn:microsoft.com/office/officeart/2018/2/layout/IconLabelList"/>
    <dgm:cxn modelId="{CB2938E5-C83F-45FC-A6AF-86ED7D0D13AF}" type="presParOf" srcId="{421F6BA3-AF6F-4C07-B221-4AC2CC8A2243}" destId="{D4DE526C-DCB7-4101-98A5-2AFE82218925}" srcOrd="0" destOrd="0" presId="urn:microsoft.com/office/officeart/2018/2/layout/IconLabelList"/>
    <dgm:cxn modelId="{A566E0C8-8811-4FD1-9999-7F25C4325A80}" type="presParOf" srcId="{421F6BA3-AF6F-4C07-B221-4AC2CC8A2243}" destId="{A94112AB-9A36-4C65-8414-8F08D3E687EE}" srcOrd="1" destOrd="0" presId="urn:microsoft.com/office/officeart/2018/2/layout/IconLabelList"/>
    <dgm:cxn modelId="{3D15E36E-018B-4FFB-8111-CCB6F101D01D}" type="presParOf" srcId="{421F6BA3-AF6F-4C07-B221-4AC2CC8A2243}" destId="{767BC605-7117-4B58-AEB8-09C10478FFB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6DB152-4334-4EC5-BE88-428EC1EE460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86048E-E380-490C-A584-184F3B7B177B}">
      <dgm:prSet/>
      <dgm:spPr/>
      <dgm:t>
        <a:bodyPr/>
        <a:lstStyle/>
        <a:p>
          <a:pPr>
            <a:defRPr cap="all"/>
          </a:pPr>
          <a:r>
            <a:rPr lang="en-US"/>
            <a:t>Text</a:t>
          </a:r>
        </a:p>
      </dgm:t>
    </dgm:pt>
    <dgm:pt modelId="{96B2879C-885B-4424-80F9-D08849E5D981}" type="parTrans" cxnId="{3DBE44D3-6CF0-40C2-AE5C-F7991B19562B}">
      <dgm:prSet/>
      <dgm:spPr/>
      <dgm:t>
        <a:bodyPr/>
        <a:lstStyle/>
        <a:p>
          <a:endParaRPr lang="en-US"/>
        </a:p>
      </dgm:t>
    </dgm:pt>
    <dgm:pt modelId="{0FF03B72-7222-49FF-9A06-785FBAB9E3BC}" type="sibTrans" cxnId="{3DBE44D3-6CF0-40C2-AE5C-F7991B19562B}">
      <dgm:prSet/>
      <dgm:spPr/>
      <dgm:t>
        <a:bodyPr/>
        <a:lstStyle/>
        <a:p>
          <a:endParaRPr lang="en-US"/>
        </a:p>
      </dgm:t>
    </dgm:pt>
    <dgm:pt modelId="{A1F24554-D0E4-466E-90C1-54DBA335C861}">
      <dgm:prSet/>
      <dgm:spPr/>
      <dgm:t>
        <a:bodyPr/>
        <a:lstStyle/>
        <a:p>
          <a:pPr>
            <a:defRPr cap="all"/>
          </a:pPr>
          <a:r>
            <a:rPr lang="en-US"/>
            <a:t>Chart</a:t>
          </a:r>
        </a:p>
      </dgm:t>
    </dgm:pt>
    <dgm:pt modelId="{D9E1DFAF-1417-4EAD-A313-0E565DB74807}" type="parTrans" cxnId="{AD1A6587-D109-4742-8832-2104881485E7}">
      <dgm:prSet/>
      <dgm:spPr/>
      <dgm:t>
        <a:bodyPr/>
        <a:lstStyle/>
        <a:p>
          <a:endParaRPr lang="en-US"/>
        </a:p>
      </dgm:t>
    </dgm:pt>
    <dgm:pt modelId="{BE64FB3F-BC3F-4ACC-B5ED-F2E15AAD8077}" type="sibTrans" cxnId="{AD1A6587-D109-4742-8832-2104881485E7}">
      <dgm:prSet/>
      <dgm:spPr/>
      <dgm:t>
        <a:bodyPr/>
        <a:lstStyle/>
        <a:p>
          <a:endParaRPr lang="en-US"/>
        </a:p>
      </dgm:t>
    </dgm:pt>
    <dgm:pt modelId="{0B02785C-918C-4F90-86B0-82A3EC2BDB7E}">
      <dgm:prSet/>
      <dgm:spPr/>
      <dgm:t>
        <a:bodyPr/>
        <a:lstStyle/>
        <a:p>
          <a:pPr>
            <a:defRPr cap="all"/>
          </a:pPr>
          <a:r>
            <a:rPr lang="en-US"/>
            <a:t>Table</a:t>
          </a:r>
        </a:p>
      </dgm:t>
    </dgm:pt>
    <dgm:pt modelId="{84D6B54E-0A57-408F-A0BD-4916306C6403}" type="parTrans" cxnId="{90031450-A9E3-41B0-AEC8-7B5595BC6643}">
      <dgm:prSet/>
      <dgm:spPr/>
      <dgm:t>
        <a:bodyPr/>
        <a:lstStyle/>
        <a:p>
          <a:endParaRPr lang="en-US"/>
        </a:p>
      </dgm:t>
    </dgm:pt>
    <dgm:pt modelId="{FB7578CB-154E-4DEF-9549-740EC4425D13}" type="sibTrans" cxnId="{90031450-A9E3-41B0-AEC8-7B5595BC6643}">
      <dgm:prSet/>
      <dgm:spPr/>
      <dgm:t>
        <a:bodyPr/>
        <a:lstStyle/>
        <a:p>
          <a:endParaRPr lang="en-US"/>
        </a:p>
      </dgm:t>
    </dgm:pt>
    <dgm:pt modelId="{34EBB5D1-0D80-45DB-8462-144D0E5B6A46}">
      <dgm:prSet/>
      <dgm:spPr/>
      <dgm:t>
        <a:bodyPr/>
        <a:lstStyle/>
        <a:p>
          <a:pPr>
            <a:defRPr cap="all"/>
          </a:pPr>
          <a:r>
            <a:rPr lang="en-US"/>
            <a:t>Code</a:t>
          </a:r>
        </a:p>
      </dgm:t>
    </dgm:pt>
    <dgm:pt modelId="{A561C815-B631-4775-B449-D98373E4B5B7}" type="parTrans" cxnId="{ACB6F5A1-FDB9-48EA-A162-BA7F0B78C303}">
      <dgm:prSet/>
      <dgm:spPr/>
      <dgm:t>
        <a:bodyPr/>
        <a:lstStyle/>
        <a:p>
          <a:endParaRPr lang="en-US"/>
        </a:p>
      </dgm:t>
    </dgm:pt>
    <dgm:pt modelId="{30390925-9367-4848-B3A2-10A3143272DA}" type="sibTrans" cxnId="{ACB6F5A1-FDB9-48EA-A162-BA7F0B78C303}">
      <dgm:prSet/>
      <dgm:spPr/>
      <dgm:t>
        <a:bodyPr/>
        <a:lstStyle/>
        <a:p>
          <a:endParaRPr lang="en-US"/>
        </a:p>
      </dgm:t>
    </dgm:pt>
    <dgm:pt modelId="{90D7947B-3C68-4FE1-8C90-26477E93F167}" type="pres">
      <dgm:prSet presAssocID="{D06DB152-4334-4EC5-BE88-428EC1EE460D}" presName="root" presStyleCnt="0">
        <dgm:presLayoutVars>
          <dgm:dir/>
          <dgm:resizeHandles val="exact"/>
        </dgm:presLayoutVars>
      </dgm:prSet>
      <dgm:spPr/>
    </dgm:pt>
    <dgm:pt modelId="{5B554CF5-52AE-414A-8476-FEAA78006638}" type="pres">
      <dgm:prSet presAssocID="{C386048E-E380-490C-A584-184F3B7B177B}" presName="compNode" presStyleCnt="0"/>
      <dgm:spPr/>
    </dgm:pt>
    <dgm:pt modelId="{E54F6973-D921-4F84-A4F3-C00594266384}" type="pres">
      <dgm:prSet presAssocID="{C386048E-E380-490C-A584-184F3B7B177B}" presName="iconBgRect" presStyleLbl="bgShp" presStyleIdx="0" presStyleCnt="4"/>
      <dgm:spPr/>
    </dgm:pt>
    <dgm:pt modelId="{B229415E-2C85-4E03-A840-D1EFBE380A11}" type="pres">
      <dgm:prSet presAssocID="{C386048E-E380-490C-A584-184F3B7B17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EB24555-0676-41E2-894A-12D94BA0518D}" type="pres">
      <dgm:prSet presAssocID="{C386048E-E380-490C-A584-184F3B7B177B}" presName="spaceRect" presStyleCnt="0"/>
      <dgm:spPr/>
    </dgm:pt>
    <dgm:pt modelId="{0D50140E-0FD9-470F-9631-BD328A7671A6}" type="pres">
      <dgm:prSet presAssocID="{C386048E-E380-490C-A584-184F3B7B177B}" presName="textRect" presStyleLbl="revTx" presStyleIdx="0" presStyleCnt="4">
        <dgm:presLayoutVars>
          <dgm:chMax val="1"/>
          <dgm:chPref val="1"/>
        </dgm:presLayoutVars>
      </dgm:prSet>
      <dgm:spPr/>
    </dgm:pt>
    <dgm:pt modelId="{9593075D-C2D2-4F66-94F1-1D4A3DE13176}" type="pres">
      <dgm:prSet presAssocID="{0FF03B72-7222-49FF-9A06-785FBAB9E3BC}" presName="sibTrans" presStyleCnt="0"/>
      <dgm:spPr/>
    </dgm:pt>
    <dgm:pt modelId="{95E2BC49-33D0-4EB9-9F2F-4963FD8B3643}" type="pres">
      <dgm:prSet presAssocID="{A1F24554-D0E4-466E-90C1-54DBA335C861}" presName="compNode" presStyleCnt="0"/>
      <dgm:spPr/>
    </dgm:pt>
    <dgm:pt modelId="{D9CFB25D-BABA-4FB4-9B2A-A908997A18B4}" type="pres">
      <dgm:prSet presAssocID="{A1F24554-D0E4-466E-90C1-54DBA335C861}" presName="iconBgRect" presStyleLbl="bgShp" presStyleIdx="1" presStyleCnt="4"/>
      <dgm:spPr/>
    </dgm:pt>
    <dgm:pt modelId="{6CBAD86F-D143-495D-A2A8-4120B8E22D93}" type="pres">
      <dgm:prSet presAssocID="{A1F24554-D0E4-466E-90C1-54DBA335C8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AA9AA642-013D-44F7-BC4F-4E333D8535B0}" type="pres">
      <dgm:prSet presAssocID="{A1F24554-D0E4-466E-90C1-54DBA335C861}" presName="spaceRect" presStyleCnt="0"/>
      <dgm:spPr/>
    </dgm:pt>
    <dgm:pt modelId="{B9965EBC-C526-4A14-8DAD-9170F0FA0554}" type="pres">
      <dgm:prSet presAssocID="{A1F24554-D0E4-466E-90C1-54DBA335C861}" presName="textRect" presStyleLbl="revTx" presStyleIdx="1" presStyleCnt="4">
        <dgm:presLayoutVars>
          <dgm:chMax val="1"/>
          <dgm:chPref val="1"/>
        </dgm:presLayoutVars>
      </dgm:prSet>
      <dgm:spPr/>
    </dgm:pt>
    <dgm:pt modelId="{940F40E2-84CB-4EC6-9A85-96D9F2AB3468}" type="pres">
      <dgm:prSet presAssocID="{BE64FB3F-BC3F-4ACC-B5ED-F2E15AAD8077}" presName="sibTrans" presStyleCnt="0"/>
      <dgm:spPr/>
    </dgm:pt>
    <dgm:pt modelId="{FFB07A6F-743F-4130-8003-E5BB44654608}" type="pres">
      <dgm:prSet presAssocID="{0B02785C-918C-4F90-86B0-82A3EC2BDB7E}" presName="compNode" presStyleCnt="0"/>
      <dgm:spPr/>
    </dgm:pt>
    <dgm:pt modelId="{5A00ED70-3AB6-4683-B88C-3B87E5A2D1BE}" type="pres">
      <dgm:prSet presAssocID="{0B02785C-918C-4F90-86B0-82A3EC2BDB7E}" presName="iconBgRect" presStyleLbl="bgShp" presStyleIdx="2" presStyleCnt="4"/>
      <dgm:spPr/>
    </dgm:pt>
    <dgm:pt modelId="{EEFF892A-E478-4593-9C15-7E8D95269793}" type="pres">
      <dgm:prSet presAssocID="{0B02785C-918C-4F90-86B0-82A3EC2BDB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a:ext>
      </dgm:extLst>
    </dgm:pt>
    <dgm:pt modelId="{54B1D3CE-1DBF-4EC3-A6DD-551BB3EFFB13}" type="pres">
      <dgm:prSet presAssocID="{0B02785C-918C-4F90-86B0-82A3EC2BDB7E}" presName="spaceRect" presStyleCnt="0"/>
      <dgm:spPr/>
    </dgm:pt>
    <dgm:pt modelId="{8D59C050-B548-42A2-A95C-AE21214BF9EB}" type="pres">
      <dgm:prSet presAssocID="{0B02785C-918C-4F90-86B0-82A3EC2BDB7E}" presName="textRect" presStyleLbl="revTx" presStyleIdx="2" presStyleCnt="4">
        <dgm:presLayoutVars>
          <dgm:chMax val="1"/>
          <dgm:chPref val="1"/>
        </dgm:presLayoutVars>
      </dgm:prSet>
      <dgm:spPr/>
    </dgm:pt>
    <dgm:pt modelId="{E5CEC509-5A05-4E70-9323-AADEED5570E1}" type="pres">
      <dgm:prSet presAssocID="{FB7578CB-154E-4DEF-9549-740EC4425D13}" presName="sibTrans" presStyleCnt="0"/>
      <dgm:spPr/>
    </dgm:pt>
    <dgm:pt modelId="{CBA7D87C-87FC-4AD9-9D2A-8E15A154D842}" type="pres">
      <dgm:prSet presAssocID="{34EBB5D1-0D80-45DB-8462-144D0E5B6A46}" presName="compNode" presStyleCnt="0"/>
      <dgm:spPr/>
    </dgm:pt>
    <dgm:pt modelId="{5474D5C1-2419-4509-BE99-D8E4A7FEF745}" type="pres">
      <dgm:prSet presAssocID="{34EBB5D1-0D80-45DB-8462-144D0E5B6A46}" presName="iconBgRect" presStyleLbl="bgShp" presStyleIdx="3" presStyleCnt="4"/>
      <dgm:spPr/>
    </dgm:pt>
    <dgm:pt modelId="{06DD1483-3846-4149-8C03-AA97340730DC}" type="pres">
      <dgm:prSet presAssocID="{34EBB5D1-0D80-45DB-8462-144D0E5B6A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code"/>
        </a:ext>
      </dgm:extLst>
    </dgm:pt>
    <dgm:pt modelId="{4AFEC97F-BE8D-4028-8E80-857597C670F2}" type="pres">
      <dgm:prSet presAssocID="{34EBB5D1-0D80-45DB-8462-144D0E5B6A46}" presName="spaceRect" presStyleCnt="0"/>
      <dgm:spPr/>
    </dgm:pt>
    <dgm:pt modelId="{F749EAC7-033F-47B2-92BE-943F6D47AE6A}" type="pres">
      <dgm:prSet presAssocID="{34EBB5D1-0D80-45DB-8462-144D0E5B6A46}" presName="textRect" presStyleLbl="revTx" presStyleIdx="3" presStyleCnt="4">
        <dgm:presLayoutVars>
          <dgm:chMax val="1"/>
          <dgm:chPref val="1"/>
        </dgm:presLayoutVars>
      </dgm:prSet>
      <dgm:spPr/>
    </dgm:pt>
  </dgm:ptLst>
  <dgm:cxnLst>
    <dgm:cxn modelId="{413EF809-298C-4104-82CE-3DC5FDAB2C0C}" type="presOf" srcId="{C386048E-E380-490C-A584-184F3B7B177B}" destId="{0D50140E-0FD9-470F-9631-BD328A7671A6}" srcOrd="0" destOrd="0" presId="urn:microsoft.com/office/officeart/2018/5/layout/IconCircleLabelList"/>
    <dgm:cxn modelId="{79DB4D2A-DBB6-4238-AED9-5A1AAE34C98C}" type="presOf" srcId="{D06DB152-4334-4EC5-BE88-428EC1EE460D}" destId="{90D7947B-3C68-4FE1-8C90-26477E93F167}" srcOrd="0" destOrd="0" presId="urn:microsoft.com/office/officeart/2018/5/layout/IconCircleLabelList"/>
    <dgm:cxn modelId="{BA80BF4D-5C33-464A-92F1-83BFFCDB2580}" type="presOf" srcId="{34EBB5D1-0D80-45DB-8462-144D0E5B6A46}" destId="{F749EAC7-033F-47B2-92BE-943F6D47AE6A}" srcOrd="0" destOrd="0" presId="urn:microsoft.com/office/officeart/2018/5/layout/IconCircleLabelList"/>
    <dgm:cxn modelId="{90031450-A9E3-41B0-AEC8-7B5595BC6643}" srcId="{D06DB152-4334-4EC5-BE88-428EC1EE460D}" destId="{0B02785C-918C-4F90-86B0-82A3EC2BDB7E}" srcOrd="2" destOrd="0" parTransId="{84D6B54E-0A57-408F-A0BD-4916306C6403}" sibTransId="{FB7578CB-154E-4DEF-9549-740EC4425D13}"/>
    <dgm:cxn modelId="{FA1B9753-61D8-47B1-8A16-B25D4D58DABA}" type="presOf" srcId="{A1F24554-D0E4-466E-90C1-54DBA335C861}" destId="{B9965EBC-C526-4A14-8DAD-9170F0FA0554}" srcOrd="0" destOrd="0" presId="urn:microsoft.com/office/officeart/2018/5/layout/IconCircleLabelList"/>
    <dgm:cxn modelId="{AD1A6587-D109-4742-8832-2104881485E7}" srcId="{D06DB152-4334-4EC5-BE88-428EC1EE460D}" destId="{A1F24554-D0E4-466E-90C1-54DBA335C861}" srcOrd="1" destOrd="0" parTransId="{D9E1DFAF-1417-4EAD-A313-0E565DB74807}" sibTransId="{BE64FB3F-BC3F-4ACC-B5ED-F2E15AAD8077}"/>
    <dgm:cxn modelId="{ACB6F5A1-FDB9-48EA-A162-BA7F0B78C303}" srcId="{D06DB152-4334-4EC5-BE88-428EC1EE460D}" destId="{34EBB5D1-0D80-45DB-8462-144D0E5B6A46}" srcOrd="3" destOrd="0" parTransId="{A561C815-B631-4775-B449-D98373E4B5B7}" sibTransId="{30390925-9367-4848-B3A2-10A3143272DA}"/>
    <dgm:cxn modelId="{3DBE44D3-6CF0-40C2-AE5C-F7991B19562B}" srcId="{D06DB152-4334-4EC5-BE88-428EC1EE460D}" destId="{C386048E-E380-490C-A584-184F3B7B177B}" srcOrd="0" destOrd="0" parTransId="{96B2879C-885B-4424-80F9-D08849E5D981}" sibTransId="{0FF03B72-7222-49FF-9A06-785FBAB9E3BC}"/>
    <dgm:cxn modelId="{C588B6E3-8F0D-4C7A-B57A-A9DA94FE6340}" type="presOf" srcId="{0B02785C-918C-4F90-86B0-82A3EC2BDB7E}" destId="{8D59C050-B548-42A2-A95C-AE21214BF9EB}" srcOrd="0" destOrd="0" presId="urn:microsoft.com/office/officeart/2018/5/layout/IconCircleLabelList"/>
    <dgm:cxn modelId="{5B28B1CE-6BA3-4183-AD81-FF1728174DE3}" type="presParOf" srcId="{90D7947B-3C68-4FE1-8C90-26477E93F167}" destId="{5B554CF5-52AE-414A-8476-FEAA78006638}" srcOrd="0" destOrd="0" presId="urn:microsoft.com/office/officeart/2018/5/layout/IconCircleLabelList"/>
    <dgm:cxn modelId="{CA8DF545-0D70-45E8-A2CA-59F22092E548}" type="presParOf" srcId="{5B554CF5-52AE-414A-8476-FEAA78006638}" destId="{E54F6973-D921-4F84-A4F3-C00594266384}" srcOrd="0" destOrd="0" presId="urn:microsoft.com/office/officeart/2018/5/layout/IconCircleLabelList"/>
    <dgm:cxn modelId="{F9C3670D-796A-40DC-8164-520633A72DA4}" type="presParOf" srcId="{5B554CF5-52AE-414A-8476-FEAA78006638}" destId="{B229415E-2C85-4E03-A840-D1EFBE380A11}" srcOrd="1" destOrd="0" presId="urn:microsoft.com/office/officeart/2018/5/layout/IconCircleLabelList"/>
    <dgm:cxn modelId="{02D458D7-2950-4764-86D7-E499ABDA9672}" type="presParOf" srcId="{5B554CF5-52AE-414A-8476-FEAA78006638}" destId="{1EB24555-0676-41E2-894A-12D94BA0518D}" srcOrd="2" destOrd="0" presId="urn:microsoft.com/office/officeart/2018/5/layout/IconCircleLabelList"/>
    <dgm:cxn modelId="{1C58A6A5-60C5-42D6-949D-7A077446E3EF}" type="presParOf" srcId="{5B554CF5-52AE-414A-8476-FEAA78006638}" destId="{0D50140E-0FD9-470F-9631-BD328A7671A6}" srcOrd="3" destOrd="0" presId="urn:microsoft.com/office/officeart/2018/5/layout/IconCircleLabelList"/>
    <dgm:cxn modelId="{C28C061B-4188-4BD4-AD18-664FC21D8708}" type="presParOf" srcId="{90D7947B-3C68-4FE1-8C90-26477E93F167}" destId="{9593075D-C2D2-4F66-94F1-1D4A3DE13176}" srcOrd="1" destOrd="0" presId="urn:microsoft.com/office/officeart/2018/5/layout/IconCircleLabelList"/>
    <dgm:cxn modelId="{501F7A4F-F2BF-4162-8A80-511C7DA75D84}" type="presParOf" srcId="{90D7947B-3C68-4FE1-8C90-26477E93F167}" destId="{95E2BC49-33D0-4EB9-9F2F-4963FD8B3643}" srcOrd="2" destOrd="0" presId="urn:microsoft.com/office/officeart/2018/5/layout/IconCircleLabelList"/>
    <dgm:cxn modelId="{E44974A0-F7A0-42BC-9EFD-B5FB02450CC7}" type="presParOf" srcId="{95E2BC49-33D0-4EB9-9F2F-4963FD8B3643}" destId="{D9CFB25D-BABA-4FB4-9B2A-A908997A18B4}" srcOrd="0" destOrd="0" presId="urn:microsoft.com/office/officeart/2018/5/layout/IconCircleLabelList"/>
    <dgm:cxn modelId="{67CA9BAD-18F0-41C6-811C-EE0F033A4FF9}" type="presParOf" srcId="{95E2BC49-33D0-4EB9-9F2F-4963FD8B3643}" destId="{6CBAD86F-D143-495D-A2A8-4120B8E22D93}" srcOrd="1" destOrd="0" presId="urn:microsoft.com/office/officeart/2018/5/layout/IconCircleLabelList"/>
    <dgm:cxn modelId="{E28DA37A-140B-4730-B052-14B5178429A9}" type="presParOf" srcId="{95E2BC49-33D0-4EB9-9F2F-4963FD8B3643}" destId="{AA9AA642-013D-44F7-BC4F-4E333D8535B0}" srcOrd="2" destOrd="0" presId="urn:microsoft.com/office/officeart/2018/5/layout/IconCircleLabelList"/>
    <dgm:cxn modelId="{EFC4BCA8-DF7D-46DB-86FD-560C1DABFA08}" type="presParOf" srcId="{95E2BC49-33D0-4EB9-9F2F-4963FD8B3643}" destId="{B9965EBC-C526-4A14-8DAD-9170F0FA0554}" srcOrd="3" destOrd="0" presId="urn:microsoft.com/office/officeart/2018/5/layout/IconCircleLabelList"/>
    <dgm:cxn modelId="{856FFA08-74DE-4C4A-AD14-445A3B2D985D}" type="presParOf" srcId="{90D7947B-3C68-4FE1-8C90-26477E93F167}" destId="{940F40E2-84CB-4EC6-9A85-96D9F2AB3468}" srcOrd="3" destOrd="0" presId="urn:microsoft.com/office/officeart/2018/5/layout/IconCircleLabelList"/>
    <dgm:cxn modelId="{9A0CA62E-33C5-40F0-982B-F5D05840DDBF}" type="presParOf" srcId="{90D7947B-3C68-4FE1-8C90-26477E93F167}" destId="{FFB07A6F-743F-4130-8003-E5BB44654608}" srcOrd="4" destOrd="0" presId="urn:microsoft.com/office/officeart/2018/5/layout/IconCircleLabelList"/>
    <dgm:cxn modelId="{E2C6E2BB-A3F7-4F0C-AA69-7EC8A0B5D8A1}" type="presParOf" srcId="{FFB07A6F-743F-4130-8003-E5BB44654608}" destId="{5A00ED70-3AB6-4683-B88C-3B87E5A2D1BE}" srcOrd="0" destOrd="0" presId="urn:microsoft.com/office/officeart/2018/5/layout/IconCircleLabelList"/>
    <dgm:cxn modelId="{CB36B855-F63F-4223-8870-7C0B4CF71E36}" type="presParOf" srcId="{FFB07A6F-743F-4130-8003-E5BB44654608}" destId="{EEFF892A-E478-4593-9C15-7E8D95269793}" srcOrd="1" destOrd="0" presId="urn:microsoft.com/office/officeart/2018/5/layout/IconCircleLabelList"/>
    <dgm:cxn modelId="{98821DFA-00A2-4F86-B5FC-B69521EBF19B}" type="presParOf" srcId="{FFB07A6F-743F-4130-8003-E5BB44654608}" destId="{54B1D3CE-1DBF-4EC3-A6DD-551BB3EFFB13}" srcOrd="2" destOrd="0" presId="urn:microsoft.com/office/officeart/2018/5/layout/IconCircleLabelList"/>
    <dgm:cxn modelId="{10B1FAA4-74AD-4507-9220-D575A0129F47}" type="presParOf" srcId="{FFB07A6F-743F-4130-8003-E5BB44654608}" destId="{8D59C050-B548-42A2-A95C-AE21214BF9EB}" srcOrd="3" destOrd="0" presId="urn:microsoft.com/office/officeart/2018/5/layout/IconCircleLabelList"/>
    <dgm:cxn modelId="{03A992AB-EAA0-429B-A0B9-6A4FAECCB70E}" type="presParOf" srcId="{90D7947B-3C68-4FE1-8C90-26477E93F167}" destId="{E5CEC509-5A05-4E70-9323-AADEED5570E1}" srcOrd="5" destOrd="0" presId="urn:microsoft.com/office/officeart/2018/5/layout/IconCircleLabelList"/>
    <dgm:cxn modelId="{C66F6123-CC90-4702-8721-6D8EFE109324}" type="presParOf" srcId="{90D7947B-3C68-4FE1-8C90-26477E93F167}" destId="{CBA7D87C-87FC-4AD9-9D2A-8E15A154D842}" srcOrd="6" destOrd="0" presId="urn:microsoft.com/office/officeart/2018/5/layout/IconCircleLabelList"/>
    <dgm:cxn modelId="{1AF94F37-8EF0-4FB9-AB40-8BAC53247C08}" type="presParOf" srcId="{CBA7D87C-87FC-4AD9-9D2A-8E15A154D842}" destId="{5474D5C1-2419-4509-BE99-D8E4A7FEF745}" srcOrd="0" destOrd="0" presId="urn:microsoft.com/office/officeart/2018/5/layout/IconCircleLabelList"/>
    <dgm:cxn modelId="{350CE906-0A7B-44CB-A09C-D2C7447BB2EB}" type="presParOf" srcId="{CBA7D87C-87FC-4AD9-9D2A-8E15A154D842}" destId="{06DD1483-3846-4149-8C03-AA97340730DC}" srcOrd="1" destOrd="0" presId="urn:microsoft.com/office/officeart/2018/5/layout/IconCircleLabelList"/>
    <dgm:cxn modelId="{1FB672C9-74BA-468B-98D2-3B14369EF97D}" type="presParOf" srcId="{CBA7D87C-87FC-4AD9-9D2A-8E15A154D842}" destId="{4AFEC97F-BE8D-4028-8E80-857597C670F2}" srcOrd="2" destOrd="0" presId="urn:microsoft.com/office/officeart/2018/5/layout/IconCircleLabelList"/>
    <dgm:cxn modelId="{6040E631-FA8D-42E9-B550-91FC9A83FE7D}" type="presParOf" srcId="{CBA7D87C-87FC-4AD9-9D2A-8E15A154D842}" destId="{F749EAC7-033F-47B2-92BE-943F6D47AE6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4E666-B11D-41CD-B551-4968492EC47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D733B31-8CD9-4E4E-AF72-09970C956B62}">
      <dgm:prSet/>
      <dgm:spPr/>
      <dgm:t>
        <a:bodyPr/>
        <a:lstStyle/>
        <a:p>
          <a:r>
            <a:rPr lang="en-US"/>
            <a:t>New Generation of Chatbots</a:t>
          </a:r>
        </a:p>
      </dgm:t>
    </dgm:pt>
    <dgm:pt modelId="{9B5CC471-F26F-4789-BA64-2B1F772DAD85}" type="parTrans" cxnId="{638E89BC-5A57-4DEB-B125-3E8A3643C02F}">
      <dgm:prSet/>
      <dgm:spPr/>
      <dgm:t>
        <a:bodyPr/>
        <a:lstStyle/>
        <a:p>
          <a:endParaRPr lang="en-US"/>
        </a:p>
      </dgm:t>
    </dgm:pt>
    <dgm:pt modelId="{A8F4275E-B746-40DB-9769-CE2B95DC046A}" type="sibTrans" cxnId="{638E89BC-5A57-4DEB-B125-3E8A3643C02F}">
      <dgm:prSet/>
      <dgm:spPr/>
      <dgm:t>
        <a:bodyPr/>
        <a:lstStyle/>
        <a:p>
          <a:endParaRPr lang="en-US"/>
        </a:p>
      </dgm:t>
    </dgm:pt>
    <dgm:pt modelId="{3F2D5906-8F22-4BDF-9F2B-EBBDBECFBCFB}">
      <dgm:prSet/>
      <dgm:spPr/>
      <dgm:t>
        <a:bodyPr/>
        <a:lstStyle/>
        <a:p>
          <a:r>
            <a:rPr lang="en-US"/>
            <a:t>Intelligence Augmented</a:t>
          </a:r>
        </a:p>
      </dgm:t>
    </dgm:pt>
    <dgm:pt modelId="{5E7B33CE-12A4-4034-972F-625E91025624}" type="parTrans" cxnId="{53FFA0C2-B2F2-4B50-8607-D4CF7BFFC768}">
      <dgm:prSet/>
      <dgm:spPr/>
      <dgm:t>
        <a:bodyPr/>
        <a:lstStyle/>
        <a:p>
          <a:endParaRPr lang="en-US"/>
        </a:p>
      </dgm:t>
    </dgm:pt>
    <dgm:pt modelId="{67D2CB5B-756E-4F3E-91F8-877ADA958DE0}" type="sibTrans" cxnId="{53FFA0C2-B2F2-4B50-8607-D4CF7BFFC768}">
      <dgm:prSet/>
      <dgm:spPr/>
      <dgm:t>
        <a:bodyPr/>
        <a:lstStyle/>
        <a:p>
          <a:endParaRPr lang="en-US"/>
        </a:p>
      </dgm:t>
    </dgm:pt>
    <dgm:pt modelId="{74F36E2A-B2C9-4E1D-BE60-2AB67796FB1F}">
      <dgm:prSet/>
      <dgm:spPr/>
      <dgm:t>
        <a:bodyPr/>
        <a:lstStyle/>
        <a:p>
          <a:r>
            <a:rPr lang="en-US"/>
            <a:t>Conversation Management on social media</a:t>
          </a:r>
        </a:p>
      </dgm:t>
    </dgm:pt>
    <dgm:pt modelId="{7814612E-394C-4417-8CE8-2AC9A0AD47A3}" type="parTrans" cxnId="{595F6F53-2BC7-4500-B97C-3175B4B2B778}">
      <dgm:prSet/>
      <dgm:spPr/>
      <dgm:t>
        <a:bodyPr/>
        <a:lstStyle/>
        <a:p>
          <a:endParaRPr lang="en-US"/>
        </a:p>
      </dgm:t>
    </dgm:pt>
    <dgm:pt modelId="{2FED17B7-3032-4812-BB47-09089365D2B4}" type="sibTrans" cxnId="{595F6F53-2BC7-4500-B97C-3175B4B2B778}">
      <dgm:prSet/>
      <dgm:spPr/>
      <dgm:t>
        <a:bodyPr/>
        <a:lstStyle/>
        <a:p>
          <a:endParaRPr lang="en-US"/>
        </a:p>
      </dgm:t>
    </dgm:pt>
    <dgm:pt modelId="{7DC0C088-1703-41BF-B238-A9139D34FD72}">
      <dgm:prSet/>
      <dgm:spPr/>
      <dgm:t>
        <a:bodyPr/>
        <a:lstStyle/>
        <a:p>
          <a:r>
            <a:rPr lang="en-US"/>
            <a:t>Innovation</a:t>
          </a:r>
        </a:p>
      </dgm:t>
    </dgm:pt>
    <dgm:pt modelId="{F689BE99-D47D-4AB1-9339-E696CECD13B4}" type="parTrans" cxnId="{C96D5929-F3C2-46AB-B078-E7235B3EF6E3}">
      <dgm:prSet/>
      <dgm:spPr/>
      <dgm:t>
        <a:bodyPr/>
        <a:lstStyle/>
        <a:p>
          <a:endParaRPr lang="en-US"/>
        </a:p>
      </dgm:t>
    </dgm:pt>
    <dgm:pt modelId="{9216A5B4-972B-47F9-BEC5-99442F3AAE93}" type="sibTrans" cxnId="{C96D5929-F3C2-46AB-B078-E7235B3EF6E3}">
      <dgm:prSet/>
      <dgm:spPr/>
      <dgm:t>
        <a:bodyPr/>
        <a:lstStyle/>
        <a:p>
          <a:endParaRPr lang="en-US"/>
        </a:p>
      </dgm:t>
    </dgm:pt>
    <dgm:pt modelId="{7C88CBA7-672E-4A5B-A919-BD6459F2D025}">
      <dgm:prSet/>
      <dgm:spPr/>
      <dgm:t>
        <a:bodyPr/>
        <a:lstStyle/>
        <a:p>
          <a:r>
            <a:rPr lang="en-US"/>
            <a:t>ChatGPT can also code</a:t>
          </a:r>
        </a:p>
      </dgm:t>
    </dgm:pt>
    <dgm:pt modelId="{A7549E5A-6517-45B8-ADFE-96117FEB4F8B}" type="parTrans" cxnId="{531C2006-707D-45EC-B8FF-C85D6DD9672B}">
      <dgm:prSet/>
      <dgm:spPr/>
      <dgm:t>
        <a:bodyPr/>
        <a:lstStyle/>
        <a:p>
          <a:endParaRPr lang="en-US"/>
        </a:p>
      </dgm:t>
    </dgm:pt>
    <dgm:pt modelId="{A020B6E2-23B5-46AD-8694-B33D6E3063D2}" type="sibTrans" cxnId="{531C2006-707D-45EC-B8FF-C85D6DD9672B}">
      <dgm:prSet/>
      <dgm:spPr/>
      <dgm:t>
        <a:bodyPr/>
        <a:lstStyle/>
        <a:p>
          <a:endParaRPr lang="en-US"/>
        </a:p>
      </dgm:t>
    </dgm:pt>
    <dgm:pt modelId="{D9160293-2926-4F97-9772-06169BF154A6}" type="pres">
      <dgm:prSet presAssocID="{C1F4E666-B11D-41CD-B551-4968492EC479}" presName="vert0" presStyleCnt="0">
        <dgm:presLayoutVars>
          <dgm:dir/>
          <dgm:animOne val="branch"/>
          <dgm:animLvl val="lvl"/>
        </dgm:presLayoutVars>
      </dgm:prSet>
      <dgm:spPr/>
    </dgm:pt>
    <dgm:pt modelId="{C2CABCDF-E0F0-48C2-8F0B-9795DF6A1313}" type="pres">
      <dgm:prSet presAssocID="{AD733B31-8CD9-4E4E-AF72-09970C956B62}" presName="thickLine" presStyleLbl="alignNode1" presStyleIdx="0" presStyleCnt="5"/>
      <dgm:spPr/>
    </dgm:pt>
    <dgm:pt modelId="{0201B1BA-6A51-445A-A4ED-39156F578BA8}" type="pres">
      <dgm:prSet presAssocID="{AD733B31-8CD9-4E4E-AF72-09970C956B62}" presName="horz1" presStyleCnt="0"/>
      <dgm:spPr/>
    </dgm:pt>
    <dgm:pt modelId="{CDED4C11-FA15-487A-86ED-C0236C37F793}" type="pres">
      <dgm:prSet presAssocID="{AD733B31-8CD9-4E4E-AF72-09970C956B62}" presName="tx1" presStyleLbl="revTx" presStyleIdx="0" presStyleCnt="5"/>
      <dgm:spPr/>
    </dgm:pt>
    <dgm:pt modelId="{E66CA7B6-696C-4652-8509-A60DB3956601}" type="pres">
      <dgm:prSet presAssocID="{AD733B31-8CD9-4E4E-AF72-09970C956B62}" presName="vert1" presStyleCnt="0"/>
      <dgm:spPr/>
    </dgm:pt>
    <dgm:pt modelId="{85CFD78D-2297-4FDD-8DA6-5FE1E37CFF49}" type="pres">
      <dgm:prSet presAssocID="{3F2D5906-8F22-4BDF-9F2B-EBBDBECFBCFB}" presName="thickLine" presStyleLbl="alignNode1" presStyleIdx="1" presStyleCnt="5"/>
      <dgm:spPr/>
    </dgm:pt>
    <dgm:pt modelId="{F2EDC6CF-CDD1-4A10-A819-9631723F2575}" type="pres">
      <dgm:prSet presAssocID="{3F2D5906-8F22-4BDF-9F2B-EBBDBECFBCFB}" presName="horz1" presStyleCnt="0"/>
      <dgm:spPr/>
    </dgm:pt>
    <dgm:pt modelId="{12BA2ED5-2A87-4478-9E00-EBD43473A6CB}" type="pres">
      <dgm:prSet presAssocID="{3F2D5906-8F22-4BDF-9F2B-EBBDBECFBCFB}" presName="tx1" presStyleLbl="revTx" presStyleIdx="1" presStyleCnt="5"/>
      <dgm:spPr/>
    </dgm:pt>
    <dgm:pt modelId="{59BA5AE8-FFBD-4B73-8587-7EBADAE7E60F}" type="pres">
      <dgm:prSet presAssocID="{3F2D5906-8F22-4BDF-9F2B-EBBDBECFBCFB}" presName="vert1" presStyleCnt="0"/>
      <dgm:spPr/>
    </dgm:pt>
    <dgm:pt modelId="{A207BDEE-9276-4FCF-A43A-74C504654498}" type="pres">
      <dgm:prSet presAssocID="{74F36E2A-B2C9-4E1D-BE60-2AB67796FB1F}" presName="thickLine" presStyleLbl="alignNode1" presStyleIdx="2" presStyleCnt="5"/>
      <dgm:spPr/>
    </dgm:pt>
    <dgm:pt modelId="{2B97AF6E-410F-44B5-AD34-BE67B2055A90}" type="pres">
      <dgm:prSet presAssocID="{74F36E2A-B2C9-4E1D-BE60-2AB67796FB1F}" presName="horz1" presStyleCnt="0"/>
      <dgm:spPr/>
    </dgm:pt>
    <dgm:pt modelId="{6262E740-D5C6-41EB-81E5-B989E85DFC88}" type="pres">
      <dgm:prSet presAssocID="{74F36E2A-B2C9-4E1D-BE60-2AB67796FB1F}" presName="tx1" presStyleLbl="revTx" presStyleIdx="2" presStyleCnt="5"/>
      <dgm:spPr/>
    </dgm:pt>
    <dgm:pt modelId="{8C53FDAC-D46A-4030-973D-A28C46358FC1}" type="pres">
      <dgm:prSet presAssocID="{74F36E2A-B2C9-4E1D-BE60-2AB67796FB1F}" presName="vert1" presStyleCnt="0"/>
      <dgm:spPr/>
    </dgm:pt>
    <dgm:pt modelId="{9E9BE881-1432-4629-A5E7-FB99BE7FBB0D}" type="pres">
      <dgm:prSet presAssocID="{7DC0C088-1703-41BF-B238-A9139D34FD72}" presName="thickLine" presStyleLbl="alignNode1" presStyleIdx="3" presStyleCnt="5"/>
      <dgm:spPr/>
    </dgm:pt>
    <dgm:pt modelId="{0918E0CA-1F60-45EA-93F2-96DAD4005EBE}" type="pres">
      <dgm:prSet presAssocID="{7DC0C088-1703-41BF-B238-A9139D34FD72}" presName="horz1" presStyleCnt="0"/>
      <dgm:spPr/>
    </dgm:pt>
    <dgm:pt modelId="{4EBEC9CC-2F43-41C3-9A17-77B1476520FF}" type="pres">
      <dgm:prSet presAssocID="{7DC0C088-1703-41BF-B238-A9139D34FD72}" presName="tx1" presStyleLbl="revTx" presStyleIdx="3" presStyleCnt="5"/>
      <dgm:spPr/>
    </dgm:pt>
    <dgm:pt modelId="{095EFD93-85B3-4248-8FF6-632B2807F2AD}" type="pres">
      <dgm:prSet presAssocID="{7DC0C088-1703-41BF-B238-A9139D34FD72}" presName="vert1" presStyleCnt="0"/>
      <dgm:spPr/>
    </dgm:pt>
    <dgm:pt modelId="{64209E9E-D4CF-4945-9C27-24A4328708D3}" type="pres">
      <dgm:prSet presAssocID="{7C88CBA7-672E-4A5B-A919-BD6459F2D025}" presName="thickLine" presStyleLbl="alignNode1" presStyleIdx="4" presStyleCnt="5"/>
      <dgm:spPr/>
    </dgm:pt>
    <dgm:pt modelId="{3F1F876E-A89B-45E8-8DAD-FD5868236D41}" type="pres">
      <dgm:prSet presAssocID="{7C88CBA7-672E-4A5B-A919-BD6459F2D025}" presName="horz1" presStyleCnt="0"/>
      <dgm:spPr/>
    </dgm:pt>
    <dgm:pt modelId="{18C8E028-8035-45A5-9089-A66A81AC2DD3}" type="pres">
      <dgm:prSet presAssocID="{7C88CBA7-672E-4A5B-A919-BD6459F2D025}" presName="tx1" presStyleLbl="revTx" presStyleIdx="4" presStyleCnt="5"/>
      <dgm:spPr/>
    </dgm:pt>
    <dgm:pt modelId="{CF1325C7-CABB-45E5-B1C1-8FCA4BD5D6E7}" type="pres">
      <dgm:prSet presAssocID="{7C88CBA7-672E-4A5B-A919-BD6459F2D025}" presName="vert1" presStyleCnt="0"/>
      <dgm:spPr/>
    </dgm:pt>
  </dgm:ptLst>
  <dgm:cxnLst>
    <dgm:cxn modelId="{531C2006-707D-45EC-B8FF-C85D6DD9672B}" srcId="{C1F4E666-B11D-41CD-B551-4968492EC479}" destId="{7C88CBA7-672E-4A5B-A919-BD6459F2D025}" srcOrd="4" destOrd="0" parTransId="{A7549E5A-6517-45B8-ADFE-96117FEB4F8B}" sibTransId="{A020B6E2-23B5-46AD-8694-B33D6E3063D2}"/>
    <dgm:cxn modelId="{74525919-3808-4EDA-B5C6-08ACB52FD746}" type="presOf" srcId="{7C88CBA7-672E-4A5B-A919-BD6459F2D025}" destId="{18C8E028-8035-45A5-9089-A66A81AC2DD3}" srcOrd="0" destOrd="0" presId="urn:microsoft.com/office/officeart/2008/layout/LinedList"/>
    <dgm:cxn modelId="{C96D5929-F3C2-46AB-B078-E7235B3EF6E3}" srcId="{C1F4E666-B11D-41CD-B551-4968492EC479}" destId="{7DC0C088-1703-41BF-B238-A9139D34FD72}" srcOrd="3" destOrd="0" parTransId="{F689BE99-D47D-4AB1-9339-E696CECD13B4}" sibTransId="{9216A5B4-972B-47F9-BEC5-99442F3AAE93}"/>
    <dgm:cxn modelId="{ABAB8E3A-14D6-4FCC-B2FE-4108CFC6A86F}" type="presOf" srcId="{C1F4E666-B11D-41CD-B551-4968492EC479}" destId="{D9160293-2926-4F97-9772-06169BF154A6}" srcOrd="0" destOrd="0" presId="urn:microsoft.com/office/officeart/2008/layout/LinedList"/>
    <dgm:cxn modelId="{D4A78E5B-34D4-43F5-A051-BDA5FAB0FF14}" type="presOf" srcId="{3F2D5906-8F22-4BDF-9F2B-EBBDBECFBCFB}" destId="{12BA2ED5-2A87-4478-9E00-EBD43473A6CB}" srcOrd="0" destOrd="0" presId="urn:microsoft.com/office/officeart/2008/layout/LinedList"/>
    <dgm:cxn modelId="{595F6F53-2BC7-4500-B97C-3175B4B2B778}" srcId="{C1F4E666-B11D-41CD-B551-4968492EC479}" destId="{74F36E2A-B2C9-4E1D-BE60-2AB67796FB1F}" srcOrd="2" destOrd="0" parTransId="{7814612E-394C-4417-8CE8-2AC9A0AD47A3}" sibTransId="{2FED17B7-3032-4812-BB47-09089365D2B4}"/>
    <dgm:cxn modelId="{421D799C-8B3B-4A65-B0D1-326CA99FDA88}" type="presOf" srcId="{74F36E2A-B2C9-4E1D-BE60-2AB67796FB1F}" destId="{6262E740-D5C6-41EB-81E5-B989E85DFC88}" srcOrd="0" destOrd="0" presId="urn:microsoft.com/office/officeart/2008/layout/LinedList"/>
    <dgm:cxn modelId="{914A16A5-DE34-4510-9F21-BA384A069C95}" type="presOf" srcId="{AD733B31-8CD9-4E4E-AF72-09970C956B62}" destId="{CDED4C11-FA15-487A-86ED-C0236C37F793}" srcOrd="0" destOrd="0" presId="urn:microsoft.com/office/officeart/2008/layout/LinedList"/>
    <dgm:cxn modelId="{638E89BC-5A57-4DEB-B125-3E8A3643C02F}" srcId="{C1F4E666-B11D-41CD-B551-4968492EC479}" destId="{AD733B31-8CD9-4E4E-AF72-09970C956B62}" srcOrd="0" destOrd="0" parTransId="{9B5CC471-F26F-4789-BA64-2B1F772DAD85}" sibTransId="{A8F4275E-B746-40DB-9769-CE2B95DC046A}"/>
    <dgm:cxn modelId="{53FFA0C2-B2F2-4B50-8607-D4CF7BFFC768}" srcId="{C1F4E666-B11D-41CD-B551-4968492EC479}" destId="{3F2D5906-8F22-4BDF-9F2B-EBBDBECFBCFB}" srcOrd="1" destOrd="0" parTransId="{5E7B33CE-12A4-4034-972F-625E91025624}" sibTransId="{67D2CB5B-756E-4F3E-91F8-877ADA958DE0}"/>
    <dgm:cxn modelId="{CB028AE4-9206-4850-8806-4A0415DA41E0}" type="presOf" srcId="{7DC0C088-1703-41BF-B238-A9139D34FD72}" destId="{4EBEC9CC-2F43-41C3-9A17-77B1476520FF}" srcOrd="0" destOrd="0" presId="urn:microsoft.com/office/officeart/2008/layout/LinedList"/>
    <dgm:cxn modelId="{4A0BCE02-B81C-4A09-B07C-4B26C939AF0E}" type="presParOf" srcId="{D9160293-2926-4F97-9772-06169BF154A6}" destId="{C2CABCDF-E0F0-48C2-8F0B-9795DF6A1313}" srcOrd="0" destOrd="0" presId="urn:microsoft.com/office/officeart/2008/layout/LinedList"/>
    <dgm:cxn modelId="{02BDDE24-318E-453D-9440-8A5EDB9D5667}" type="presParOf" srcId="{D9160293-2926-4F97-9772-06169BF154A6}" destId="{0201B1BA-6A51-445A-A4ED-39156F578BA8}" srcOrd="1" destOrd="0" presId="urn:microsoft.com/office/officeart/2008/layout/LinedList"/>
    <dgm:cxn modelId="{6BBB8C2A-B3F0-42BC-AD24-FCBF88C7D0A4}" type="presParOf" srcId="{0201B1BA-6A51-445A-A4ED-39156F578BA8}" destId="{CDED4C11-FA15-487A-86ED-C0236C37F793}" srcOrd="0" destOrd="0" presId="urn:microsoft.com/office/officeart/2008/layout/LinedList"/>
    <dgm:cxn modelId="{ABD70DAB-77E4-43B0-8ECD-25D3802A662E}" type="presParOf" srcId="{0201B1BA-6A51-445A-A4ED-39156F578BA8}" destId="{E66CA7B6-696C-4652-8509-A60DB3956601}" srcOrd="1" destOrd="0" presId="urn:microsoft.com/office/officeart/2008/layout/LinedList"/>
    <dgm:cxn modelId="{580E0B72-0921-4BC4-960D-338370162B21}" type="presParOf" srcId="{D9160293-2926-4F97-9772-06169BF154A6}" destId="{85CFD78D-2297-4FDD-8DA6-5FE1E37CFF49}" srcOrd="2" destOrd="0" presId="urn:microsoft.com/office/officeart/2008/layout/LinedList"/>
    <dgm:cxn modelId="{94AACABE-1D45-45BB-86CF-10D087C24F16}" type="presParOf" srcId="{D9160293-2926-4F97-9772-06169BF154A6}" destId="{F2EDC6CF-CDD1-4A10-A819-9631723F2575}" srcOrd="3" destOrd="0" presId="urn:microsoft.com/office/officeart/2008/layout/LinedList"/>
    <dgm:cxn modelId="{75410952-AE37-42B1-BE95-6AA68E76229C}" type="presParOf" srcId="{F2EDC6CF-CDD1-4A10-A819-9631723F2575}" destId="{12BA2ED5-2A87-4478-9E00-EBD43473A6CB}" srcOrd="0" destOrd="0" presId="urn:microsoft.com/office/officeart/2008/layout/LinedList"/>
    <dgm:cxn modelId="{4F7F1B02-D2A8-41A5-8FC6-1C1677D9A0AC}" type="presParOf" srcId="{F2EDC6CF-CDD1-4A10-A819-9631723F2575}" destId="{59BA5AE8-FFBD-4B73-8587-7EBADAE7E60F}" srcOrd="1" destOrd="0" presId="urn:microsoft.com/office/officeart/2008/layout/LinedList"/>
    <dgm:cxn modelId="{986051F6-6DAF-4A3D-83B4-73E14176C64D}" type="presParOf" srcId="{D9160293-2926-4F97-9772-06169BF154A6}" destId="{A207BDEE-9276-4FCF-A43A-74C504654498}" srcOrd="4" destOrd="0" presId="urn:microsoft.com/office/officeart/2008/layout/LinedList"/>
    <dgm:cxn modelId="{23553315-9F0D-461D-9C03-403121BE6C9C}" type="presParOf" srcId="{D9160293-2926-4F97-9772-06169BF154A6}" destId="{2B97AF6E-410F-44B5-AD34-BE67B2055A90}" srcOrd="5" destOrd="0" presId="urn:microsoft.com/office/officeart/2008/layout/LinedList"/>
    <dgm:cxn modelId="{5142B809-9D43-4845-B2A9-E0AE403AF2B6}" type="presParOf" srcId="{2B97AF6E-410F-44B5-AD34-BE67B2055A90}" destId="{6262E740-D5C6-41EB-81E5-B989E85DFC88}" srcOrd="0" destOrd="0" presId="urn:microsoft.com/office/officeart/2008/layout/LinedList"/>
    <dgm:cxn modelId="{BAC3981D-9D5A-4B4D-B4B6-612D17E78BA7}" type="presParOf" srcId="{2B97AF6E-410F-44B5-AD34-BE67B2055A90}" destId="{8C53FDAC-D46A-4030-973D-A28C46358FC1}" srcOrd="1" destOrd="0" presId="urn:microsoft.com/office/officeart/2008/layout/LinedList"/>
    <dgm:cxn modelId="{E85E9C3C-8E75-4B1B-A80A-937378E8E086}" type="presParOf" srcId="{D9160293-2926-4F97-9772-06169BF154A6}" destId="{9E9BE881-1432-4629-A5E7-FB99BE7FBB0D}" srcOrd="6" destOrd="0" presId="urn:microsoft.com/office/officeart/2008/layout/LinedList"/>
    <dgm:cxn modelId="{58A21276-94EB-4350-A783-5FE8267EC249}" type="presParOf" srcId="{D9160293-2926-4F97-9772-06169BF154A6}" destId="{0918E0CA-1F60-45EA-93F2-96DAD4005EBE}" srcOrd="7" destOrd="0" presId="urn:microsoft.com/office/officeart/2008/layout/LinedList"/>
    <dgm:cxn modelId="{A0061995-CF43-4CB2-95D2-18995A9F9BBB}" type="presParOf" srcId="{0918E0CA-1F60-45EA-93F2-96DAD4005EBE}" destId="{4EBEC9CC-2F43-41C3-9A17-77B1476520FF}" srcOrd="0" destOrd="0" presId="urn:microsoft.com/office/officeart/2008/layout/LinedList"/>
    <dgm:cxn modelId="{27C6985B-2B65-4A01-9C70-754CDD91E487}" type="presParOf" srcId="{0918E0CA-1F60-45EA-93F2-96DAD4005EBE}" destId="{095EFD93-85B3-4248-8FF6-632B2807F2AD}" srcOrd="1" destOrd="0" presId="urn:microsoft.com/office/officeart/2008/layout/LinedList"/>
    <dgm:cxn modelId="{170EBD88-198C-40BA-9FC8-2B7DB8397ECE}" type="presParOf" srcId="{D9160293-2926-4F97-9772-06169BF154A6}" destId="{64209E9E-D4CF-4945-9C27-24A4328708D3}" srcOrd="8" destOrd="0" presId="urn:microsoft.com/office/officeart/2008/layout/LinedList"/>
    <dgm:cxn modelId="{1E43DE20-0F5E-4076-BEF9-0C8146F48DF6}" type="presParOf" srcId="{D9160293-2926-4F97-9772-06169BF154A6}" destId="{3F1F876E-A89B-45E8-8DAD-FD5868236D41}" srcOrd="9" destOrd="0" presId="urn:microsoft.com/office/officeart/2008/layout/LinedList"/>
    <dgm:cxn modelId="{EE58C57E-3B4B-49C1-8CE8-FEEE4E2939CE}" type="presParOf" srcId="{3F1F876E-A89B-45E8-8DAD-FD5868236D41}" destId="{18C8E028-8035-45A5-9089-A66A81AC2DD3}" srcOrd="0" destOrd="0" presId="urn:microsoft.com/office/officeart/2008/layout/LinedList"/>
    <dgm:cxn modelId="{A1D55AB9-EDE7-4461-A5FB-63B9A88B9F71}" type="presParOf" srcId="{3F1F876E-A89B-45E8-8DAD-FD5868236D41}" destId="{CF1325C7-CABB-45E5-B1C1-8FCA4BD5D6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D7EFEA-F182-47D8-B542-0B917F0E174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8ED48B5-FB11-4574-9387-9DFD558B843E}">
      <dgm:prSet/>
      <dgm:spPr/>
      <dgm:t>
        <a:bodyPr/>
        <a:lstStyle/>
        <a:p>
          <a:pPr>
            <a:lnSpc>
              <a:spcPct val="100000"/>
            </a:lnSpc>
            <a:defRPr cap="all"/>
          </a:pPr>
          <a:r>
            <a:rPr lang="en-US"/>
            <a:t>ChatSonic (can create digital artwork and templates) </a:t>
          </a:r>
        </a:p>
      </dgm:t>
    </dgm:pt>
    <dgm:pt modelId="{15B34917-59C1-4926-9A66-7062162B661C}" type="parTrans" cxnId="{79AAD768-F44B-411C-9FA0-23DB98C91054}">
      <dgm:prSet/>
      <dgm:spPr/>
      <dgm:t>
        <a:bodyPr/>
        <a:lstStyle/>
        <a:p>
          <a:endParaRPr lang="en-US"/>
        </a:p>
      </dgm:t>
    </dgm:pt>
    <dgm:pt modelId="{24EBF31A-E303-4F59-8E71-B439779804B0}" type="sibTrans" cxnId="{79AAD768-F44B-411C-9FA0-23DB98C91054}">
      <dgm:prSet/>
      <dgm:spPr/>
      <dgm:t>
        <a:bodyPr/>
        <a:lstStyle/>
        <a:p>
          <a:endParaRPr lang="en-US"/>
        </a:p>
      </dgm:t>
    </dgm:pt>
    <dgm:pt modelId="{6D186D3A-AC3C-42B8-B672-7A658C74FD52}">
      <dgm:prSet/>
      <dgm:spPr/>
      <dgm:t>
        <a:bodyPr/>
        <a:lstStyle/>
        <a:p>
          <a:pPr>
            <a:lnSpc>
              <a:spcPct val="100000"/>
            </a:lnSpc>
            <a:defRPr cap="all"/>
          </a:pPr>
          <a:r>
            <a:rPr lang="en-US"/>
            <a:t>Jasper AI (used for social media type writing)</a:t>
          </a:r>
        </a:p>
      </dgm:t>
    </dgm:pt>
    <dgm:pt modelId="{3A133CA0-02D9-4C02-BCCE-05AA416ABB00}" type="parTrans" cxnId="{FC9DA6A0-66B8-48EA-84AC-FE3023EB800B}">
      <dgm:prSet/>
      <dgm:spPr/>
      <dgm:t>
        <a:bodyPr/>
        <a:lstStyle/>
        <a:p>
          <a:endParaRPr lang="en-US"/>
        </a:p>
      </dgm:t>
    </dgm:pt>
    <dgm:pt modelId="{FE17BA9D-F31E-4D92-BC84-1D6E41D391C2}" type="sibTrans" cxnId="{FC9DA6A0-66B8-48EA-84AC-FE3023EB800B}">
      <dgm:prSet/>
      <dgm:spPr/>
      <dgm:t>
        <a:bodyPr/>
        <a:lstStyle/>
        <a:p>
          <a:endParaRPr lang="en-US"/>
        </a:p>
      </dgm:t>
    </dgm:pt>
    <dgm:pt modelId="{C0C1C7B3-5A6C-41A7-A74D-7B931D3F35C0}">
      <dgm:prSet/>
      <dgm:spPr/>
      <dgm:t>
        <a:bodyPr/>
        <a:lstStyle/>
        <a:p>
          <a:pPr>
            <a:lnSpc>
              <a:spcPct val="100000"/>
            </a:lnSpc>
            <a:defRPr cap="all"/>
          </a:pPr>
          <a:r>
            <a:rPr lang="en-US"/>
            <a:t>BARD (provides 3 options on each request)</a:t>
          </a:r>
        </a:p>
      </dgm:t>
    </dgm:pt>
    <dgm:pt modelId="{92A1A78B-FE03-4F11-B5E4-D6FF56C2ABD1}" type="parTrans" cxnId="{E91B1765-4385-4D28-B1E5-6632845A6153}">
      <dgm:prSet/>
      <dgm:spPr/>
      <dgm:t>
        <a:bodyPr/>
        <a:lstStyle/>
        <a:p>
          <a:endParaRPr lang="en-US"/>
        </a:p>
      </dgm:t>
    </dgm:pt>
    <dgm:pt modelId="{04BD7652-57EE-4440-A565-FF7524B523D8}" type="sibTrans" cxnId="{E91B1765-4385-4D28-B1E5-6632845A6153}">
      <dgm:prSet/>
      <dgm:spPr/>
      <dgm:t>
        <a:bodyPr/>
        <a:lstStyle/>
        <a:p>
          <a:endParaRPr lang="en-US"/>
        </a:p>
      </dgm:t>
    </dgm:pt>
    <dgm:pt modelId="{109771DB-B69D-4D52-9766-DC88C17A7BDE}">
      <dgm:prSet/>
      <dgm:spPr/>
      <dgm:t>
        <a:bodyPr/>
        <a:lstStyle/>
        <a:p>
          <a:pPr>
            <a:lnSpc>
              <a:spcPct val="100000"/>
            </a:lnSpc>
            <a:defRPr cap="all"/>
          </a:pPr>
          <a:r>
            <a:rPr lang="en-US"/>
            <a:t>Bing AI (conversational power search engine)</a:t>
          </a:r>
        </a:p>
      </dgm:t>
    </dgm:pt>
    <dgm:pt modelId="{3671DDC4-9444-497A-996F-2EC36E107BBE}" type="parTrans" cxnId="{52159945-1198-4053-8A96-69642B37D0D6}">
      <dgm:prSet/>
      <dgm:spPr/>
      <dgm:t>
        <a:bodyPr/>
        <a:lstStyle/>
        <a:p>
          <a:endParaRPr lang="en-US"/>
        </a:p>
      </dgm:t>
    </dgm:pt>
    <dgm:pt modelId="{DBFA1B8C-3DA6-4C97-A02D-4638CACBF59E}" type="sibTrans" cxnId="{52159945-1198-4053-8A96-69642B37D0D6}">
      <dgm:prSet/>
      <dgm:spPr/>
      <dgm:t>
        <a:bodyPr/>
        <a:lstStyle/>
        <a:p>
          <a:endParaRPr lang="en-US"/>
        </a:p>
      </dgm:t>
    </dgm:pt>
    <dgm:pt modelId="{44D832A8-F1C4-4D28-BD93-422717A15DF4}">
      <dgm:prSet/>
      <dgm:spPr/>
      <dgm:t>
        <a:bodyPr/>
        <a:lstStyle/>
        <a:p>
          <a:pPr>
            <a:lnSpc>
              <a:spcPct val="100000"/>
            </a:lnSpc>
            <a:defRPr cap="all"/>
          </a:pPr>
          <a:r>
            <a:rPr lang="en-US"/>
            <a:t>CoPilot (code completion tool)</a:t>
          </a:r>
        </a:p>
      </dgm:t>
    </dgm:pt>
    <dgm:pt modelId="{B9CD6D02-BF90-4B0A-B7BE-086E35B85333}" type="parTrans" cxnId="{8B164E95-16F7-4059-9763-7D1A6A9FEAD2}">
      <dgm:prSet/>
      <dgm:spPr/>
      <dgm:t>
        <a:bodyPr/>
        <a:lstStyle/>
        <a:p>
          <a:endParaRPr lang="en-US"/>
        </a:p>
      </dgm:t>
    </dgm:pt>
    <dgm:pt modelId="{F2C1DFC4-4094-4BDD-8036-B928117AAEC1}" type="sibTrans" cxnId="{8B164E95-16F7-4059-9763-7D1A6A9FEAD2}">
      <dgm:prSet/>
      <dgm:spPr/>
      <dgm:t>
        <a:bodyPr/>
        <a:lstStyle/>
        <a:p>
          <a:endParaRPr lang="en-US"/>
        </a:p>
      </dgm:t>
    </dgm:pt>
    <dgm:pt modelId="{01AC387B-FBBD-4457-A0DC-B47171D04EA4}" type="pres">
      <dgm:prSet presAssocID="{A8D7EFEA-F182-47D8-B542-0B917F0E174A}" presName="root" presStyleCnt="0">
        <dgm:presLayoutVars>
          <dgm:dir/>
          <dgm:resizeHandles val="exact"/>
        </dgm:presLayoutVars>
      </dgm:prSet>
      <dgm:spPr/>
    </dgm:pt>
    <dgm:pt modelId="{598EE6B2-B8BA-42B5-B243-F89AABD9A8DB}" type="pres">
      <dgm:prSet presAssocID="{08ED48B5-FB11-4574-9387-9DFD558B843E}" presName="compNode" presStyleCnt="0"/>
      <dgm:spPr/>
    </dgm:pt>
    <dgm:pt modelId="{18BBD307-9684-4C86-830D-B9C2EADDBFCE}" type="pres">
      <dgm:prSet presAssocID="{08ED48B5-FB11-4574-9387-9DFD558B843E}" presName="iconBgRect" presStyleLbl="bgShp" presStyleIdx="0" presStyleCnt="5"/>
      <dgm:spPr>
        <a:prstGeom prst="round2DiagRect">
          <a:avLst>
            <a:gd name="adj1" fmla="val 29727"/>
            <a:gd name="adj2" fmla="val 0"/>
          </a:avLst>
        </a:prstGeom>
      </dgm:spPr>
    </dgm:pt>
    <dgm:pt modelId="{76A944F2-75EE-42D5-8C65-9007903773EB}" type="pres">
      <dgm:prSet presAssocID="{08ED48B5-FB11-4574-9387-9DFD558B843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sel"/>
        </a:ext>
      </dgm:extLst>
    </dgm:pt>
    <dgm:pt modelId="{6B6E5484-943B-462F-AF8E-BE3DCEC4C729}" type="pres">
      <dgm:prSet presAssocID="{08ED48B5-FB11-4574-9387-9DFD558B843E}" presName="spaceRect" presStyleCnt="0"/>
      <dgm:spPr/>
    </dgm:pt>
    <dgm:pt modelId="{3D9F3BB3-B791-421E-B3A9-AA6805A6AD13}" type="pres">
      <dgm:prSet presAssocID="{08ED48B5-FB11-4574-9387-9DFD558B843E}" presName="textRect" presStyleLbl="revTx" presStyleIdx="0" presStyleCnt="5">
        <dgm:presLayoutVars>
          <dgm:chMax val="1"/>
          <dgm:chPref val="1"/>
        </dgm:presLayoutVars>
      </dgm:prSet>
      <dgm:spPr/>
    </dgm:pt>
    <dgm:pt modelId="{0CED8F4A-6AFD-4A0D-95DA-250AEEA0B0F8}" type="pres">
      <dgm:prSet presAssocID="{24EBF31A-E303-4F59-8E71-B439779804B0}" presName="sibTrans" presStyleCnt="0"/>
      <dgm:spPr/>
    </dgm:pt>
    <dgm:pt modelId="{A9AC36D0-97FC-4F33-B4A4-CF8E60821FAE}" type="pres">
      <dgm:prSet presAssocID="{6D186D3A-AC3C-42B8-B672-7A658C74FD52}" presName="compNode" presStyleCnt="0"/>
      <dgm:spPr/>
    </dgm:pt>
    <dgm:pt modelId="{2AD25825-2E6D-4833-8E28-9654BD350078}" type="pres">
      <dgm:prSet presAssocID="{6D186D3A-AC3C-42B8-B672-7A658C74FD52}" presName="iconBgRect" presStyleLbl="bgShp" presStyleIdx="1" presStyleCnt="5"/>
      <dgm:spPr>
        <a:prstGeom prst="round2DiagRect">
          <a:avLst>
            <a:gd name="adj1" fmla="val 29727"/>
            <a:gd name="adj2" fmla="val 0"/>
          </a:avLst>
        </a:prstGeom>
      </dgm:spPr>
    </dgm:pt>
    <dgm:pt modelId="{D9581C8E-8460-49B7-A5B7-D313C4DC75C4}" type="pres">
      <dgm:prSet presAssocID="{6D186D3A-AC3C-42B8-B672-7A658C74FD5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5F1126A-ACEF-4D19-BFB9-AC87F03D91DB}" type="pres">
      <dgm:prSet presAssocID="{6D186D3A-AC3C-42B8-B672-7A658C74FD52}" presName="spaceRect" presStyleCnt="0"/>
      <dgm:spPr/>
    </dgm:pt>
    <dgm:pt modelId="{A188B63D-C309-4FFC-8082-E306ACBB9B6D}" type="pres">
      <dgm:prSet presAssocID="{6D186D3A-AC3C-42B8-B672-7A658C74FD52}" presName="textRect" presStyleLbl="revTx" presStyleIdx="1" presStyleCnt="5">
        <dgm:presLayoutVars>
          <dgm:chMax val="1"/>
          <dgm:chPref val="1"/>
        </dgm:presLayoutVars>
      </dgm:prSet>
      <dgm:spPr/>
    </dgm:pt>
    <dgm:pt modelId="{3DFA4140-C518-4F8C-A30F-2E1B1C92D60C}" type="pres">
      <dgm:prSet presAssocID="{FE17BA9D-F31E-4D92-BC84-1D6E41D391C2}" presName="sibTrans" presStyleCnt="0"/>
      <dgm:spPr/>
    </dgm:pt>
    <dgm:pt modelId="{E45BB447-6758-465C-86B8-20C5686EFC7C}" type="pres">
      <dgm:prSet presAssocID="{C0C1C7B3-5A6C-41A7-A74D-7B931D3F35C0}" presName="compNode" presStyleCnt="0"/>
      <dgm:spPr/>
    </dgm:pt>
    <dgm:pt modelId="{A4C952EF-2B09-4278-9134-F8BE5CD73334}" type="pres">
      <dgm:prSet presAssocID="{C0C1C7B3-5A6C-41A7-A74D-7B931D3F35C0}" presName="iconBgRect" presStyleLbl="bgShp" presStyleIdx="2" presStyleCnt="5"/>
      <dgm:spPr>
        <a:prstGeom prst="round2DiagRect">
          <a:avLst>
            <a:gd name="adj1" fmla="val 29727"/>
            <a:gd name="adj2" fmla="val 0"/>
          </a:avLst>
        </a:prstGeom>
      </dgm:spPr>
    </dgm:pt>
    <dgm:pt modelId="{7D382B63-E214-4E12-BD40-049CA23AB328}" type="pres">
      <dgm:prSet presAssocID="{C0C1C7B3-5A6C-41A7-A74D-7B931D3F35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scle Arm"/>
        </a:ext>
      </dgm:extLst>
    </dgm:pt>
    <dgm:pt modelId="{D5EDAB44-0570-4B6C-A7F2-E9BE92E3BE3A}" type="pres">
      <dgm:prSet presAssocID="{C0C1C7B3-5A6C-41A7-A74D-7B931D3F35C0}" presName="spaceRect" presStyleCnt="0"/>
      <dgm:spPr/>
    </dgm:pt>
    <dgm:pt modelId="{5AF7B507-E8DB-4C02-860F-39AFB61D426E}" type="pres">
      <dgm:prSet presAssocID="{C0C1C7B3-5A6C-41A7-A74D-7B931D3F35C0}" presName="textRect" presStyleLbl="revTx" presStyleIdx="2" presStyleCnt="5">
        <dgm:presLayoutVars>
          <dgm:chMax val="1"/>
          <dgm:chPref val="1"/>
        </dgm:presLayoutVars>
      </dgm:prSet>
      <dgm:spPr/>
    </dgm:pt>
    <dgm:pt modelId="{096FAC6E-85F5-4992-841E-7C8287DA041A}" type="pres">
      <dgm:prSet presAssocID="{04BD7652-57EE-4440-A565-FF7524B523D8}" presName="sibTrans" presStyleCnt="0"/>
      <dgm:spPr/>
    </dgm:pt>
    <dgm:pt modelId="{72EA9C8A-2C86-48B5-8D83-F60CD389761A}" type="pres">
      <dgm:prSet presAssocID="{109771DB-B69D-4D52-9766-DC88C17A7BDE}" presName="compNode" presStyleCnt="0"/>
      <dgm:spPr/>
    </dgm:pt>
    <dgm:pt modelId="{97F66E06-2854-40CE-8D93-CD2DD5C040BB}" type="pres">
      <dgm:prSet presAssocID="{109771DB-B69D-4D52-9766-DC88C17A7BDE}" presName="iconBgRect" presStyleLbl="bgShp" presStyleIdx="3" presStyleCnt="5"/>
      <dgm:spPr>
        <a:prstGeom prst="round2DiagRect">
          <a:avLst>
            <a:gd name="adj1" fmla="val 29727"/>
            <a:gd name="adj2" fmla="val 0"/>
          </a:avLst>
        </a:prstGeom>
      </dgm:spPr>
    </dgm:pt>
    <dgm:pt modelId="{A9C62729-9040-4E82-AEF6-D5843FD6D740}" type="pres">
      <dgm:prSet presAssocID="{109771DB-B69D-4D52-9766-DC88C17A7B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14CB77B3-3C81-4EE9-A4FF-D40362FAE386}" type="pres">
      <dgm:prSet presAssocID="{109771DB-B69D-4D52-9766-DC88C17A7BDE}" presName="spaceRect" presStyleCnt="0"/>
      <dgm:spPr/>
    </dgm:pt>
    <dgm:pt modelId="{FAE7A103-BE96-45AF-A094-3055E4A4EFD3}" type="pres">
      <dgm:prSet presAssocID="{109771DB-B69D-4D52-9766-DC88C17A7BDE}" presName="textRect" presStyleLbl="revTx" presStyleIdx="3" presStyleCnt="5">
        <dgm:presLayoutVars>
          <dgm:chMax val="1"/>
          <dgm:chPref val="1"/>
        </dgm:presLayoutVars>
      </dgm:prSet>
      <dgm:spPr/>
    </dgm:pt>
    <dgm:pt modelId="{B7F4B4A1-F7EC-4196-9724-255E71E0592A}" type="pres">
      <dgm:prSet presAssocID="{DBFA1B8C-3DA6-4C97-A02D-4638CACBF59E}" presName="sibTrans" presStyleCnt="0"/>
      <dgm:spPr/>
    </dgm:pt>
    <dgm:pt modelId="{AF243F65-337A-4DEE-945B-6104FE438BDE}" type="pres">
      <dgm:prSet presAssocID="{44D832A8-F1C4-4D28-BD93-422717A15DF4}" presName="compNode" presStyleCnt="0"/>
      <dgm:spPr/>
    </dgm:pt>
    <dgm:pt modelId="{4F768960-4116-4D2C-9C34-749AA6D94BD3}" type="pres">
      <dgm:prSet presAssocID="{44D832A8-F1C4-4D28-BD93-422717A15DF4}" presName="iconBgRect" presStyleLbl="bgShp" presStyleIdx="4" presStyleCnt="5"/>
      <dgm:spPr>
        <a:prstGeom prst="round2DiagRect">
          <a:avLst>
            <a:gd name="adj1" fmla="val 29727"/>
            <a:gd name="adj2" fmla="val 0"/>
          </a:avLst>
        </a:prstGeom>
      </dgm:spPr>
    </dgm:pt>
    <dgm:pt modelId="{C18AA8FD-CA93-466F-B7EF-944C91E84808}" type="pres">
      <dgm:prSet presAssocID="{44D832A8-F1C4-4D28-BD93-422717A15DF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921E9C9F-E481-4DD0-B277-00A28FA719D1}" type="pres">
      <dgm:prSet presAssocID="{44D832A8-F1C4-4D28-BD93-422717A15DF4}" presName="spaceRect" presStyleCnt="0"/>
      <dgm:spPr/>
    </dgm:pt>
    <dgm:pt modelId="{23C209F5-4190-4054-963B-03DEF7A8F9E6}" type="pres">
      <dgm:prSet presAssocID="{44D832A8-F1C4-4D28-BD93-422717A15DF4}" presName="textRect" presStyleLbl="revTx" presStyleIdx="4" presStyleCnt="5">
        <dgm:presLayoutVars>
          <dgm:chMax val="1"/>
          <dgm:chPref val="1"/>
        </dgm:presLayoutVars>
      </dgm:prSet>
      <dgm:spPr/>
    </dgm:pt>
  </dgm:ptLst>
  <dgm:cxnLst>
    <dgm:cxn modelId="{58341925-E9D1-4B62-A9CA-417B233A21E8}" type="presOf" srcId="{44D832A8-F1C4-4D28-BD93-422717A15DF4}" destId="{23C209F5-4190-4054-963B-03DEF7A8F9E6}" srcOrd="0" destOrd="0" presId="urn:microsoft.com/office/officeart/2018/5/layout/IconLeafLabelList"/>
    <dgm:cxn modelId="{285B3636-D500-430D-8E19-CD5AD0C98C8C}" type="presOf" srcId="{6D186D3A-AC3C-42B8-B672-7A658C74FD52}" destId="{A188B63D-C309-4FFC-8082-E306ACBB9B6D}" srcOrd="0" destOrd="0" presId="urn:microsoft.com/office/officeart/2018/5/layout/IconLeafLabelList"/>
    <dgm:cxn modelId="{328E6440-EFC9-4135-9834-A7712E849E5E}" type="presOf" srcId="{A8D7EFEA-F182-47D8-B542-0B917F0E174A}" destId="{01AC387B-FBBD-4457-A0DC-B47171D04EA4}" srcOrd="0" destOrd="0" presId="urn:microsoft.com/office/officeart/2018/5/layout/IconLeafLabelList"/>
    <dgm:cxn modelId="{6427EE40-8E54-4620-B32F-F110B3B9E8EA}" type="presOf" srcId="{109771DB-B69D-4D52-9766-DC88C17A7BDE}" destId="{FAE7A103-BE96-45AF-A094-3055E4A4EFD3}" srcOrd="0" destOrd="0" presId="urn:microsoft.com/office/officeart/2018/5/layout/IconLeafLabelList"/>
    <dgm:cxn modelId="{E91B1765-4385-4D28-B1E5-6632845A6153}" srcId="{A8D7EFEA-F182-47D8-B542-0B917F0E174A}" destId="{C0C1C7B3-5A6C-41A7-A74D-7B931D3F35C0}" srcOrd="2" destOrd="0" parTransId="{92A1A78B-FE03-4F11-B5E4-D6FF56C2ABD1}" sibTransId="{04BD7652-57EE-4440-A565-FF7524B523D8}"/>
    <dgm:cxn modelId="{52159945-1198-4053-8A96-69642B37D0D6}" srcId="{A8D7EFEA-F182-47D8-B542-0B917F0E174A}" destId="{109771DB-B69D-4D52-9766-DC88C17A7BDE}" srcOrd="3" destOrd="0" parTransId="{3671DDC4-9444-497A-996F-2EC36E107BBE}" sibTransId="{DBFA1B8C-3DA6-4C97-A02D-4638CACBF59E}"/>
    <dgm:cxn modelId="{79AAD768-F44B-411C-9FA0-23DB98C91054}" srcId="{A8D7EFEA-F182-47D8-B542-0B917F0E174A}" destId="{08ED48B5-FB11-4574-9387-9DFD558B843E}" srcOrd="0" destOrd="0" parTransId="{15B34917-59C1-4926-9A66-7062162B661C}" sibTransId="{24EBF31A-E303-4F59-8E71-B439779804B0}"/>
    <dgm:cxn modelId="{D2730B8E-3F1D-4FCE-B03A-027B64EB6252}" type="presOf" srcId="{08ED48B5-FB11-4574-9387-9DFD558B843E}" destId="{3D9F3BB3-B791-421E-B3A9-AA6805A6AD13}" srcOrd="0" destOrd="0" presId="urn:microsoft.com/office/officeart/2018/5/layout/IconLeafLabelList"/>
    <dgm:cxn modelId="{8B164E95-16F7-4059-9763-7D1A6A9FEAD2}" srcId="{A8D7EFEA-F182-47D8-B542-0B917F0E174A}" destId="{44D832A8-F1C4-4D28-BD93-422717A15DF4}" srcOrd="4" destOrd="0" parTransId="{B9CD6D02-BF90-4B0A-B7BE-086E35B85333}" sibTransId="{F2C1DFC4-4094-4BDD-8036-B928117AAEC1}"/>
    <dgm:cxn modelId="{FC9DA6A0-66B8-48EA-84AC-FE3023EB800B}" srcId="{A8D7EFEA-F182-47D8-B542-0B917F0E174A}" destId="{6D186D3A-AC3C-42B8-B672-7A658C74FD52}" srcOrd="1" destOrd="0" parTransId="{3A133CA0-02D9-4C02-BCCE-05AA416ABB00}" sibTransId="{FE17BA9D-F31E-4D92-BC84-1D6E41D391C2}"/>
    <dgm:cxn modelId="{5ED43AE2-AA15-4A49-8FAD-7807FD611E23}" type="presOf" srcId="{C0C1C7B3-5A6C-41A7-A74D-7B931D3F35C0}" destId="{5AF7B507-E8DB-4C02-860F-39AFB61D426E}" srcOrd="0" destOrd="0" presId="urn:microsoft.com/office/officeart/2018/5/layout/IconLeafLabelList"/>
    <dgm:cxn modelId="{73933455-E359-4DD4-87F8-D4B430776A80}" type="presParOf" srcId="{01AC387B-FBBD-4457-A0DC-B47171D04EA4}" destId="{598EE6B2-B8BA-42B5-B243-F89AABD9A8DB}" srcOrd="0" destOrd="0" presId="urn:microsoft.com/office/officeart/2018/5/layout/IconLeafLabelList"/>
    <dgm:cxn modelId="{F3A1F81A-B2F2-4D64-9A64-F537989EBCEF}" type="presParOf" srcId="{598EE6B2-B8BA-42B5-B243-F89AABD9A8DB}" destId="{18BBD307-9684-4C86-830D-B9C2EADDBFCE}" srcOrd="0" destOrd="0" presId="urn:microsoft.com/office/officeart/2018/5/layout/IconLeafLabelList"/>
    <dgm:cxn modelId="{C19930A9-7732-4210-B34B-2971D788AD2D}" type="presParOf" srcId="{598EE6B2-B8BA-42B5-B243-F89AABD9A8DB}" destId="{76A944F2-75EE-42D5-8C65-9007903773EB}" srcOrd="1" destOrd="0" presId="urn:microsoft.com/office/officeart/2018/5/layout/IconLeafLabelList"/>
    <dgm:cxn modelId="{0E4F07B0-59E2-4EEE-B01A-17AC23376B70}" type="presParOf" srcId="{598EE6B2-B8BA-42B5-B243-F89AABD9A8DB}" destId="{6B6E5484-943B-462F-AF8E-BE3DCEC4C729}" srcOrd="2" destOrd="0" presId="urn:microsoft.com/office/officeart/2018/5/layout/IconLeafLabelList"/>
    <dgm:cxn modelId="{560EF04F-7BC8-4E12-AC6F-973F50291FDB}" type="presParOf" srcId="{598EE6B2-B8BA-42B5-B243-F89AABD9A8DB}" destId="{3D9F3BB3-B791-421E-B3A9-AA6805A6AD13}" srcOrd="3" destOrd="0" presId="urn:microsoft.com/office/officeart/2018/5/layout/IconLeafLabelList"/>
    <dgm:cxn modelId="{82D10694-0616-494A-9ED5-B9CD87873591}" type="presParOf" srcId="{01AC387B-FBBD-4457-A0DC-B47171D04EA4}" destId="{0CED8F4A-6AFD-4A0D-95DA-250AEEA0B0F8}" srcOrd="1" destOrd="0" presId="urn:microsoft.com/office/officeart/2018/5/layout/IconLeafLabelList"/>
    <dgm:cxn modelId="{E5281EED-E7B6-408C-9FCB-3D27DE9C8325}" type="presParOf" srcId="{01AC387B-FBBD-4457-A0DC-B47171D04EA4}" destId="{A9AC36D0-97FC-4F33-B4A4-CF8E60821FAE}" srcOrd="2" destOrd="0" presId="urn:microsoft.com/office/officeart/2018/5/layout/IconLeafLabelList"/>
    <dgm:cxn modelId="{24DA25D2-F48F-4C27-85B9-233C00B6C593}" type="presParOf" srcId="{A9AC36D0-97FC-4F33-B4A4-CF8E60821FAE}" destId="{2AD25825-2E6D-4833-8E28-9654BD350078}" srcOrd="0" destOrd="0" presId="urn:microsoft.com/office/officeart/2018/5/layout/IconLeafLabelList"/>
    <dgm:cxn modelId="{38F320F2-9080-4F0D-B891-F6FE10917EBD}" type="presParOf" srcId="{A9AC36D0-97FC-4F33-B4A4-CF8E60821FAE}" destId="{D9581C8E-8460-49B7-A5B7-D313C4DC75C4}" srcOrd="1" destOrd="0" presId="urn:microsoft.com/office/officeart/2018/5/layout/IconLeafLabelList"/>
    <dgm:cxn modelId="{A0C66380-7EED-4563-B735-2777495352AB}" type="presParOf" srcId="{A9AC36D0-97FC-4F33-B4A4-CF8E60821FAE}" destId="{65F1126A-ACEF-4D19-BFB9-AC87F03D91DB}" srcOrd="2" destOrd="0" presId="urn:microsoft.com/office/officeart/2018/5/layout/IconLeafLabelList"/>
    <dgm:cxn modelId="{58870CB7-ED1B-4A39-BFAB-09CCE1380A08}" type="presParOf" srcId="{A9AC36D0-97FC-4F33-B4A4-CF8E60821FAE}" destId="{A188B63D-C309-4FFC-8082-E306ACBB9B6D}" srcOrd="3" destOrd="0" presId="urn:microsoft.com/office/officeart/2018/5/layout/IconLeafLabelList"/>
    <dgm:cxn modelId="{D558D982-DCC1-4B61-BF7B-916A26DEAF66}" type="presParOf" srcId="{01AC387B-FBBD-4457-A0DC-B47171D04EA4}" destId="{3DFA4140-C518-4F8C-A30F-2E1B1C92D60C}" srcOrd="3" destOrd="0" presId="urn:microsoft.com/office/officeart/2018/5/layout/IconLeafLabelList"/>
    <dgm:cxn modelId="{5BDC208F-FFCF-446C-AB22-A011BE536F39}" type="presParOf" srcId="{01AC387B-FBBD-4457-A0DC-B47171D04EA4}" destId="{E45BB447-6758-465C-86B8-20C5686EFC7C}" srcOrd="4" destOrd="0" presId="urn:microsoft.com/office/officeart/2018/5/layout/IconLeafLabelList"/>
    <dgm:cxn modelId="{2E7E00B7-E659-44D0-8444-9DC354100984}" type="presParOf" srcId="{E45BB447-6758-465C-86B8-20C5686EFC7C}" destId="{A4C952EF-2B09-4278-9134-F8BE5CD73334}" srcOrd="0" destOrd="0" presId="urn:microsoft.com/office/officeart/2018/5/layout/IconLeafLabelList"/>
    <dgm:cxn modelId="{D68F3C28-71B8-4A1D-8365-C05394CC8F30}" type="presParOf" srcId="{E45BB447-6758-465C-86B8-20C5686EFC7C}" destId="{7D382B63-E214-4E12-BD40-049CA23AB328}" srcOrd="1" destOrd="0" presId="urn:microsoft.com/office/officeart/2018/5/layout/IconLeafLabelList"/>
    <dgm:cxn modelId="{1964E409-6E62-488B-82B3-5EE0700099A0}" type="presParOf" srcId="{E45BB447-6758-465C-86B8-20C5686EFC7C}" destId="{D5EDAB44-0570-4B6C-A7F2-E9BE92E3BE3A}" srcOrd="2" destOrd="0" presId="urn:microsoft.com/office/officeart/2018/5/layout/IconLeafLabelList"/>
    <dgm:cxn modelId="{1B3CCFCB-1BC5-41FB-9195-B2BF7B95846C}" type="presParOf" srcId="{E45BB447-6758-465C-86B8-20C5686EFC7C}" destId="{5AF7B507-E8DB-4C02-860F-39AFB61D426E}" srcOrd="3" destOrd="0" presId="urn:microsoft.com/office/officeart/2018/5/layout/IconLeafLabelList"/>
    <dgm:cxn modelId="{6C376FD5-DD1D-4FB7-AF07-97ACDABAF38C}" type="presParOf" srcId="{01AC387B-FBBD-4457-A0DC-B47171D04EA4}" destId="{096FAC6E-85F5-4992-841E-7C8287DA041A}" srcOrd="5" destOrd="0" presId="urn:microsoft.com/office/officeart/2018/5/layout/IconLeafLabelList"/>
    <dgm:cxn modelId="{9036F0DD-1EF3-495D-AA78-C47D857B0FA5}" type="presParOf" srcId="{01AC387B-FBBD-4457-A0DC-B47171D04EA4}" destId="{72EA9C8A-2C86-48B5-8D83-F60CD389761A}" srcOrd="6" destOrd="0" presId="urn:microsoft.com/office/officeart/2018/5/layout/IconLeafLabelList"/>
    <dgm:cxn modelId="{8B3A0162-604F-41E8-ADA2-CCC0C6C3F3E8}" type="presParOf" srcId="{72EA9C8A-2C86-48B5-8D83-F60CD389761A}" destId="{97F66E06-2854-40CE-8D93-CD2DD5C040BB}" srcOrd="0" destOrd="0" presId="urn:microsoft.com/office/officeart/2018/5/layout/IconLeafLabelList"/>
    <dgm:cxn modelId="{95AEDCDD-E50B-420A-88E8-B6EFC4340414}" type="presParOf" srcId="{72EA9C8A-2C86-48B5-8D83-F60CD389761A}" destId="{A9C62729-9040-4E82-AEF6-D5843FD6D740}" srcOrd="1" destOrd="0" presId="urn:microsoft.com/office/officeart/2018/5/layout/IconLeafLabelList"/>
    <dgm:cxn modelId="{721D76CD-3E81-4E72-AC4E-679E9C9A8AEB}" type="presParOf" srcId="{72EA9C8A-2C86-48B5-8D83-F60CD389761A}" destId="{14CB77B3-3C81-4EE9-A4FF-D40362FAE386}" srcOrd="2" destOrd="0" presId="urn:microsoft.com/office/officeart/2018/5/layout/IconLeafLabelList"/>
    <dgm:cxn modelId="{A4191D36-38EE-4FC4-8DAB-FF5ED296F485}" type="presParOf" srcId="{72EA9C8A-2C86-48B5-8D83-F60CD389761A}" destId="{FAE7A103-BE96-45AF-A094-3055E4A4EFD3}" srcOrd="3" destOrd="0" presId="urn:microsoft.com/office/officeart/2018/5/layout/IconLeafLabelList"/>
    <dgm:cxn modelId="{BD8F8A79-9953-4E4C-840D-46C8F454F1F2}" type="presParOf" srcId="{01AC387B-FBBD-4457-A0DC-B47171D04EA4}" destId="{B7F4B4A1-F7EC-4196-9724-255E71E0592A}" srcOrd="7" destOrd="0" presId="urn:microsoft.com/office/officeart/2018/5/layout/IconLeafLabelList"/>
    <dgm:cxn modelId="{1E5ADB50-8CFC-4248-AA10-EC2CFA8324A2}" type="presParOf" srcId="{01AC387B-FBBD-4457-A0DC-B47171D04EA4}" destId="{AF243F65-337A-4DEE-945B-6104FE438BDE}" srcOrd="8" destOrd="0" presId="urn:microsoft.com/office/officeart/2018/5/layout/IconLeafLabelList"/>
    <dgm:cxn modelId="{C4310750-1927-45A4-888A-D508A931F8CE}" type="presParOf" srcId="{AF243F65-337A-4DEE-945B-6104FE438BDE}" destId="{4F768960-4116-4D2C-9C34-749AA6D94BD3}" srcOrd="0" destOrd="0" presId="urn:microsoft.com/office/officeart/2018/5/layout/IconLeafLabelList"/>
    <dgm:cxn modelId="{BD3D00B4-F77D-4859-B784-57B1949DC205}" type="presParOf" srcId="{AF243F65-337A-4DEE-945B-6104FE438BDE}" destId="{C18AA8FD-CA93-466F-B7EF-944C91E84808}" srcOrd="1" destOrd="0" presId="urn:microsoft.com/office/officeart/2018/5/layout/IconLeafLabelList"/>
    <dgm:cxn modelId="{EB2747D4-71BE-4A3C-AD12-356FD055EEEA}" type="presParOf" srcId="{AF243F65-337A-4DEE-945B-6104FE438BDE}" destId="{921E9C9F-E481-4DD0-B277-00A28FA719D1}" srcOrd="2" destOrd="0" presId="urn:microsoft.com/office/officeart/2018/5/layout/IconLeafLabelList"/>
    <dgm:cxn modelId="{9BA1CFB6-4936-44BD-BCBD-3222B94C31C7}" type="presParOf" srcId="{AF243F65-337A-4DEE-945B-6104FE438BDE}" destId="{23C209F5-4190-4054-963B-03DEF7A8F9E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58024-E887-4097-9ABC-CFA8E57DEE12}">
      <dsp:nvSpPr>
        <dsp:cNvPr id="0" name=""/>
        <dsp:cNvSpPr/>
      </dsp:nvSpPr>
      <dsp:spPr>
        <a:xfrm>
          <a:off x="936909" y="545443"/>
          <a:ext cx="1252542" cy="1252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773016-D112-46E0-9709-89E7C1DF1AC4}">
      <dsp:nvSpPr>
        <dsp:cNvPr id="0" name=""/>
        <dsp:cNvSpPr/>
      </dsp:nvSpPr>
      <dsp:spPr>
        <a:xfrm>
          <a:off x="171467" y="2146214"/>
          <a:ext cx="27834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Ways that AI tools can enhance your customer experience</a:t>
          </a:r>
        </a:p>
      </dsp:txBody>
      <dsp:txXfrm>
        <a:off x="171467" y="2146214"/>
        <a:ext cx="2783426" cy="720000"/>
      </dsp:txXfrm>
    </dsp:sp>
    <dsp:sp modelId="{08836382-77D6-416E-A232-23E4A14EDADB}">
      <dsp:nvSpPr>
        <dsp:cNvPr id="0" name=""/>
        <dsp:cNvSpPr/>
      </dsp:nvSpPr>
      <dsp:spPr>
        <a:xfrm>
          <a:off x="4207436" y="545443"/>
          <a:ext cx="1252542" cy="1252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5AD464-57C8-4DB7-9907-AFDF8ECAAAB7}">
      <dsp:nvSpPr>
        <dsp:cNvPr id="0" name=""/>
        <dsp:cNvSpPr/>
      </dsp:nvSpPr>
      <dsp:spPr>
        <a:xfrm>
          <a:off x="3441994" y="2146214"/>
          <a:ext cx="27834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How AI can streamline operations</a:t>
          </a:r>
        </a:p>
      </dsp:txBody>
      <dsp:txXfrm>
        <a:off x="3441994" y="2146214"/>
        <a:ext cx="2783426" cy="720000"/>
      </dsp:txXfrm>
    </dsp:sp>
    <dsp:sp modelId="{4749EDC6-7DC3-47DC-9E7E-64389AE4CC63}">
      <dsp:nvSpPr>
        <dsp:cNvPr id="0" name=""/>
        <dsp:cNvSpPr/>
      </dsp:nvSpPr>
      <dsp:spPr>
        <a:xfrm>
          <a:off x="7477963" y="545443"/>
          <a:ext cx="1252542" cy="1252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166475-E379-4E24-B601-9F1BADE8BB6C}">
      <dsp:nvSpPr>
        <dsp:cNvPr id="0" name=""/>
        <dsp:cNvSpPr/>
      </dsp:nvSpPr>
      <dsp:spPr>
        <a:xfrm>
          <a:off x="6712520" y="2146214"/>
          <a:ext cx="27834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How AI enhances the customer expereince</a:t>
          </a:r>
        </a:p>
      </dsp:txBody>
      <dsp:txXfrm>
        <a:off x="6712520" y="2146214"/>
        <a:ext cx="278342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1CCDB-C8D2-4F49-8323-68C0962A6D5D}">
      <dsp:nvSpPr>
        <dsp:cNvPr id="0" name=""/>
        <dsp:cNvSpPr/>
      </dsp:nvSpPr>
      <dsp:spPr>
        <a:xfrm>
          <a:off x="456308" y="700656"/>
          <a:ext cx="743554" cy="743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25E01B-5E1D-4DE6-99DC-A489802F38ED}">
      <dsp:nvSpPr>
        <dsp:cNvPr id="0" name=""/>
        <dsp:cNvSpPr/>
      </dsp:nvSpPr>
      <dsp:spPr>
        <a:xfrm>
          <a:off x="1913" y="1732975"/>
          <a:ext cx="1652343" cy="6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Natural Language Processing (NLP)</a:t>
          </a:r>
        </a:p>
      </dsp:txBody>
      <dsp:txXfrm>
        <a:off x="1913" y="1732975"/>
        <a:ext cx="1652343" cy="660937"/>
      </dsp:txXfrm>
    </dsp:sp>
    <dsp:sp modelId="{35D2B9D4-0C25-4796-BDEA-50C60B86BABA}">
      <dsp:nvSpPr>
        <dsp:cNvPr id="0" name=""/>
        <dsp:cNvSpPr/>
      </dsp:nvSpPr>
      <dsp:spPr>
        <a:xfrm>
          <a:off x="2397812" y="700656"/>
          <a:ext cx="743554" cy="743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57F1C7-0F86-4069-9E21-2BC78AFB5D78}">
      <dsp:nvSpPr>
        <dsp:cNvPr id="0" name=""/>
        <dsp:cNvSpPr/>
      </dsp:nvSpPr>
      <dsp:spPr>
        <a:xfrm>
          <a:off x="1943417" y="1732975"/>
          <a:ext cx="1652343" cy="6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Machine Learning (ML)</a:t>
          </a:r>
        </a:p>
      </dsp:txBody>
      <dsp:txXfrm>
        <a:off x="1943417" y="1732975"/>
        <a:ext cx="1652343" cy="660937"/>
      </dsp:txXfrm>
    </dsp:sp>
    <dsp:sp modelId="{2062DF44-C422-46FB-B1C5-9B98501F2F17}">
      <dsp:nvSpPr>
        <dsp:cNvPr id="0" name=""/>
        <dsp:cNvSpPr/>
      </dsp:nvSpPr>
      <dsp:spPr>
        <a:xfrm>
          <a:off x="4339316" y="700656"/>
          <a:ext cx="743554" cy="743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6D6BF-E90A-47A3-B25F-FF531A90BBC9}">
      <dsp:nvSpPr>
        <dsp:cNvPr id="0" name=""/>
        <dsp:cNvSpPr/>
      </dsp:nvSpPr>
      <dsp:spPr>
        <a:xfrm>
          <a:off x="3884921" y="1732975"/>
          <a:ext cx="1652343" cy="6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Computer Vision</a:t>
          </a:r>
        </a:p>
      </dsp:txBody>
      <dsp:txXfrm>
        <a:off x="3884921" y="1732975"/>
        <a:ext cx="1652343" cy="660937"/>
      </dsp:txXfrm>
    </dsp:sp>
    <dsp:sp modelId="{A5F79B6F-6D39-4CE3-85B9-3EAE1796E5EE}">
      <dsp:nvSpPr>
        <dsp:cNvPr id="0" name=""/>
        <dsp:cNvSpPr/>
      </dsp:nvSpPr>
      <dsp:spPr>
        <a:xfrm>
          <a:off x="456308" y="2806998"/>
          <a:ext cx="743554" cy="743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4F692D-0983-4FB5-884B-E436FA063E8D}">
      <dsp:nvSpPr>
        <dsp:cNvPr id="0" name=""/>
        <dsp:cNvSpPr/>
      </dsp:nvSpPr>
      <dsp:spPr>
        <a:xfrm>
          <a:off x="1913" y="3839317"/>
          <a:ext cx="1652343" cy="6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Robotics</a:t>
          </a:r>
        </a:p>
      </dsp:txBody>
      <dsp:txXfrm>
        <a:off x="1913" y="3839317"/>
        <a:ext cx="1652343" cy="660937"/>
      </dsp:txXfrm>
    </dsp:sp>
    <dsp:sp modelId="{198793DB-D143-4C90-AD51-68A435D8E645}">
      <dsp:nvSpPr>
        <dsp:cNvPr id="0" name=""/>
        <dsp:cNvSpPr/>
      </dsp:nvSpPr>
      <dsp:spPr>
        <a:xfrm>
          <a:off x="2397812" y="2806998"/>
          <a:ext cx="743554" cy="7435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F82504-4B96-4595-AFFF-6F085F544838}">
      <dsp:nvSpPr>
        <dsp:cNvPr id="0" name=""/>
        <dsp:cNvSpPr/>
      </dsp:nvSpPr>
      <dsp:spPr>
        <a:xfrm>
          <a:off x="1943417" y="3839317"/>
          <a:ext cx="1652343" cy="6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Expert Systems</a:t>
          </a:r>
        </a:p>
      </dsp:txBody>
      <dsp:txXfrm>
        <a:off x="1943417" y="3839317"/>
        <a:ext cx="1652343" cy="660937"/>
      </dsp:txXfrm>
    </dsp:sp>
    <dsp:sp modelId="{D4DE526C-DCB7-4101-98A5-2AFE82218925}">
      <dsp:nvSpPr>
        <dsp:cNvPr id="0" name=""/>
        <dsp:cNvSpPr/>
      </dsp:nvSpPr>
      <dsp:spPr>
        <a:xfrm>
          <a:off x="4339316" y="2806998"/>
          <a:ext cx="743554" cy="7435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BC605-7117-4B58-AEB8-09C10478FFBB}">
      <dsp:nvSpPr>
        <dsp:cNvPr id="0" name=""/>
        <dsp:cNvSpPr/>
      </dsp:nvSpPr>
      <dsp:spPr>
        <a:xfrm>
          <a:off x="3884921" y="3839317"/>
          <a:ext cx="1652343" cy="6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Autonomous Vehicles</a:t>
          </a:r>
        </a:p>
      </dsp:txBody>
      <dsp:txXfrm>
        <a:off x="3884921" y="3839317"/>
        <a:ext cx="1652343" cy="66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F6973-D921-4F84-A4F3-C00594266384}">
      <dsp:nvSpPr>
        <dsp:cNvPr id="0" name=""/>
        <dsp:cNvSpPr/>
      </dsp:nvSpPr>
      <dsp:spPr>
        <a:xfrm>
          <a:off x="603898" y="527486"/>
          <a:ext cx="1247972" cy="12479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9415E-2C85-4E03-A840-D1EFBE380A11}">
      <dsp:nvSpPr>
        <dsp:cNvPr id="0" name=""/>
        <dsp:cNvSpPr/>
      </dsp:nvSpPr>
      <dsp:spPr>
        <a:xfrm>
          <a:off x="869860" y="793447"/>
          <a:ext cx="716049" cy="716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50140E-0FD9-470F-9631-BD328A7671A6}">
      <dsp:nvSpPr>
        <dsp:cNvPr id="0" name=""/>
        <dsp:cNvSpPr/>
      </dsp:nvSpPr>
      <dsp:spPr>
        <a:xfrm>
          <a:off x="204956" y="2164171"/>
          <a:ext cx="20458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Text</a:t>
          </a:r>
        </a:p>
      </dsp:txBody>
      <dsp:txXfrm>
        <a:off x="204956" y="2164171"/>
        <a:ext cx="2045856" cy="720000"/>
      </dsp:txXfrm>
    </dsp:sp>
    <dsp:sp modelId="{D9CFB25D-BABA-4FB4-9B2A-A908997A18B4}">
      <dsp:nvSpPr>
        <dsp:cNvPr id="0" name=""/>
        <dsp:cNvSpPr/>
      </dsp:nvSpPr>
      <dsp:spPr>
        <a:xfrm>
          <a:off x="3007780" y="527486"/>
          <a:ext cx="1247972" cy="124797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AD86F-D143-495D-A2A8-4120B8E22D93}">
      <dsp:nvSpPr>
        <dsp:cNvPr id="0" name=""/>
        <dsp:cNvSpPr/>
      </dsp:nvSpPr>
      <dsp:spPr>
        <a:xfrm>
          <a:off x="3273741" y="793447"/>
          <a:ext cx="716049" cy="716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65EBC-C526-4A14-8DAD-9170F0FA0554}">
      <dsp:nvSpPr>
        <dsp:cNvPr id="0" name=""/>
        <dsp:cNvSpPr/>
      </dsp:nvSpPr>
      <dsp:spPr>
        <a:xfrm>
          <a:off x="2608838" y="2164171"/>
          <a:ext cx="20458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Chart</a:t>
          </a:r>
        </a:p>
      </dsp:txBody>
      <dsp:txXfrm>
        <a:off x="2608838" y="2164171"/>
        <a:ext cx="2045856" cy="720000"/>
      </dsp:txXfrm>
    </dsp:sp>
    <dsp:sp modelId="{5A00ED70-3AB6-4683-B88C-3B87E5A2D1BE}">
      <dsp:nvSpPr>
        <dsp:cNvPr id="0" name=""/>
        <dsp:cNvSpPr/>
      </dsp:nvSpPr>
      <dsp:spPr>
        <a:xfrm>
          <a:off x="5411662" y="527486"/>
          <a:ext cx="1247972" cy="124797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F892A-E478-4593-9C15-7E8D95269793}">
      <dsp:nvSpPr>
        <dsp:cNvPr id="0" name=""/>
        <dsp:cNvSpPr/>
      </dsp:nvSpPr>
      <dsp:spPr>
        <a:xfrm>
          <a:off x="5677623" y="793447"/>
          <a:ext cx="716049" cy="716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9C050-B548-42A2-A95C-AE21214BF9EB}">
      <dsp:nvSpPr>
        <dsp:cNvPr id="0" name=""/>
        <dsp:cNvSpPr/>
      </dsp:nvSpPr>
      <dsp:spPr>
        <a:xfrm>
          <a:off x="5012719" y="2164171"/>
          <a:ext cx="20458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Table</a:t>
          </a:r>
        </a:p>
      </dsp:txBody>
      <dsp:txXfrm>
        <a:off x="5012719" y="2164171"/>
        <a:ext cx="2045856" cy="720000"/>
      </dsp:txXfrm>
    </dsp:sp>
    <dsp:sp modelId="{5474D5C1-2419-4509-BE99-D8E4A7FEF745}">
      <dsp:nvSpPr>
        <dsp:cNvPr id="0" name=""/>
        <dsp:cNvSpPr/>
      </dsp:nvSpPr>
      <dsp:spPr>
        <a:xfrm>
          <a:off x="7815543" y="527486"/>
          <a:ext cx="1247972" cy="124797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DD1483-3846-4149-8C03-AA97340730DC}">
      <dsp:nvSpPr>
        <dsp:cNvPr id="0" name=""/>
        <dsp:cNvSpPr/>
      </dsp:nvSpPr>
      <dsp:spPr>
        <a:xfrm>
          <a:off x="8081505" y="793447"/>
          <a:ext cx="716049" cy="716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9EAC7-033F-47B2-92BE-943F6D47AE6A}">
      <dsp:nvSpPr>
        <dsp:cNvPr id="0" name=""/>
        <dsp:cNvSpPr/>
      </dsp:nvSpPr>
      <dsp:spPr>
        <a:xfrm>
          <a:off x="7416601" y="2164171"/>
          <a:ext cx="20458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Code</a:t>
          </a:r>
        </a:p>
      </dsp:txBody>
      <dsp:txXfrm>
        <a:off x="7416601" y="2164171"/>
        <a:ext cx="2045856"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ABCDF-E0F0-48C2-8F0B-9795DF6A1313}">
      <dsp:nvSpPr>
        <dsp:cNvPr id="0" name=""/>
        <dsp:cNvSpPr/>
      </dsp:nvSpPr>
      <dsp:spPr>
        <a:xfrm>
          <a:off x="0" y="472"/>
          <a:ext cx="99567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D4C11-FA15-487A-86ED-C0236C37F793}">
      <dsp:nvSpPr>
        <dsp:cNvPr id="0" name=""/>
        <dsp:cNvSpPr/>
      </dsp:nvSpPr>
      <dsp:spPr>
        <a:xfrm>
          <a:off x="0" y="472"/>
          <a:ext cx="9956747" cy="77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New Generation of Chatbots</a:t>
          </a:r>
        </a:p>
      </dsp:txBody>
      <dsp:txXfrm>
        <a:off x="0" y="472"/>
        <a:ext cx="9956747" cy="773847"/>
      </dsp:txXfrm>
    </dsp:sp>
    <dsp:sp modelId="{85CFD78D-2297-4FDD-8DA6-5FE1E37CFF49}">
      <dsp:nvSpPr>
        <dsp:cNvPr id="0" name=""/>
        <dsp:cNvSpPr/>
      </dsp:nvSpPr>
      <dsp:spPr>
        <a:xfrm>
          <a:off x="0" y="774319"/>
          <a:ext cx="99567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A2ED5-2A87-4478-9E00-EBD43473A6CB}">
      <dsp:nvSpPr>
        <dsp:cNvPr id="0" name=""/>
        <dsp:cNvSpPr/>
      </dsp:nvSpPr>
      <dsp:spPr>
        <a:xfrm>
          <a:off x="0" y="774319"/>
          <a:ext cx="9956747" cy="77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Intelligence Augmented</a:t>
          </a:r>
        </a:p>
      </dsp:txBody>
      <dsp:txXfrm>
        <a:off x="0" y="774319"/>
        <a:ext cx="9956747" cy="773847"/>
      </dsp:txXfrm>
    </dsp:sp>
    <dsp:sp modelId="{A207BDEE-9276-4FCF-A43A-74C504654498}">
      <dsp:nvSpPr>
        <dsp:cNvPr id="0" name=""/>
        <dsp:cNvSpPr/>
      </dsp:nvSpPr>
      <dsp:spPr>
        <a:xfrm>
          <a:off x="0" y="1548166"/>
          <a:ext cx="99567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2E740-D5C6-41EB-81E5-B989E85DFC88}">
      <dsp:nvSpPr>
        <dsp:cNvPr id="0" name=""/>
        <dsp:cNvSpPr/>
      </dsp:nvSpPr>
      <dsp:spPr>
        <a:xfrm>
          <a:off x="0" y="1548166"/>
          <a:ext cx="9956747" cy="77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Conversation Management on social media</a:t>
          </a:r>
        </a:p>
      </dsp:txBody>
      <dsp:txXfrm>
        <a:off x="0" y="1548166"/>
        <a:ext cx="9956747" cy="773847"/>
      </dsp:txXfrm>
    </dsp:sp>
    <dsp:sp modelId="{9E9BE881-1432-4629-A5E7-FB99BE7FBB0D}">
      <dsp:nvSpPr>
        <dsp:cNvPr id="0" name=""/>
        <dsp:cNvSpPr/>
      </dsp:nvSpPr>
      <dsp:spPr>
        <a:xfrm>
          <a:off x="0" y="2322014"/>
          <a:ext cx="99567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EC9CC-2F43-41C3-9A17-77B1476520FF}">
      <dsp:nvSpPr>
        <dsp:cNvPr id="0" name=""/>
        <dsp:cNvSpPr/>
      </dsp:nvSpPr>
      <dsp:spPr>
        <a:xfrm>
          <a:off x="0" y="2322014"/>
          <a:ext cx="9956747" cy="77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Innovation</a:t>
          </a:r>
        </a:p>
      </dsp:txBody>
      <dsp:txXfrm>
        <a:off x="0" y="2322014"/>
        <a:ext cx="9956747" cy="773847"/>
      </dsp:txXfrm>
    </dsp:sp>
    <dsp:sp modelId="{64209E9E-D4CF-4945-9C27-24A4328708D3}">
      <dsp:nvSpPr>
        <dsp:cNvPr id="0" name=""/>
        <dsp:cNvSpPr/>
      </dsp:nvSpPr>
      <dsp:spPr>
        <a:xfrm>
          <a:off x="0" y="3095861"/>
          <a:ext cx="99567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8E028-8035-45A5-9089-A66A81AC2DD3}">
      <dsp:nvSpPr>
        <dsp:cNvPr id="0" name=""/>
        <dsp:cNvSpPr/>
      </dsp:nvSpPr>
      <dsp:spPr>
        <a:xfrm>
          <a:off x="0" y="3095861"/>
          <a:ext cx="9956747" cy="77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ChatGPT can also code</a:t>
          </a:r>
        </a:p>
      </dsp:txBody>
      <dsp:txXfrm>
        <a:off x="0" y="3095861"/>
        <a:ext cx="9956747" cy="773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D307-9684-4C86-830D-B9C2EADDBFCE}">
      <dsp:nvSpPr>
        <dsp:cNvPr id="0" name=""/>
        <dsp:cNvSpPr/>
      </dsp:nvSpPr>
      <dsp:spPr>
        <a:xfrm>
          <a:off x="334727" y="689110"/>
          <a:ext cx="1033664" cy="103366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944F2-75EE-42D5-8C65-9007903773EB}">
      <dsp:nvSpPr>
        <dsp:cNvPr id="0" name=""/>
        <dsp:cNvSpPr/>
      </dsp:nvSpPr>
      <dsp:spPr>
        <a:xfrm>
          <a:off x="555016" y="909399"/>
          <a:ext cx="593085" cy="593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9F3BB3-B791-421E-B3A9-AA6805A6AD13}">
      <dsp:nvSpPr>
        <dsp:cNvPr id="0" name=""/>
        <dsp:cNvSpPr/>
      </dsp:nvSpPr>
      <dsp:spPr>
        <a:xfrm>
          <a:off x="4293" y="2044735"/>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ChatSonic (can create digital artwork and templates) </a:t>
          </a:r>
        </a:p>
      </dsp:txBody>
      <dsp:txXfrm>
        <a:off x="4293" y="2044735"/>
        <a:ext cx="1694531" cy="677812"/>
      </dsp:txXfrm>
    </dsp:sp>
    <dsp:sp modelId="{2AD25825-2E6D-4833-8E28-9654BD350078}">
      <dsp:nvSpPr>
        <dsp:cNvPr id="0" name=""/>
        <dsp:cNvSpPr/>
      </dsp:nvSpPr>
      <dsp:spPr>
        <a:xfrm>
          <a:off x="2325801" y="689110"/>
          <a:ext cx="1033664" cy="103366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81C8E-8460-49B7-A5B7-D313C4DC75C4}">
      <dsp:nvSpPr>
        <dsp:cNvPr id="0" name=""/>
        <dsp:cNvSpPr/>
      </dsp:nvSpPr>
      <dsp:spPr>
        <a:xfrm>
          <a:off x="2546090" y="909399"/>
          <a:ext cx="593085" cy="593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88B63D-C309-4FFC-8082-E306ACBB9B6D}">
      <dsp:nvSpPr>
        <dsp:cNvPr id="0" name=""/>
        <dsp:cNvSpPr/>
      </dsp:nvSpPr>
      <dsp:spPr>
        <a:xfrm>
          <a:off x="1995367" y="2044735"/>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Jasper AI (used for social media type writing)</a:t>
          </a:r>
        </a:p>
      </dsp:txBody>
      <dsp:txXfrm>
        <a:off x="1995367" y="2044735"/>
        <a:ext cx="1694531" cy="677812"/>
      </dsp:txXfrm>
    </dsp:sp>
    <dsp:sp modelId="{A4C952EF-2B09-4278-9134-F8BE5CD73334}">
      <dsp:nvSpPr>
        <dsp:cNvPr id="0" name=""/>
        <dsp:cNvSpPr/>
      </dsp:nvSpPr>
      <dsp:spPr>
        <a:xfrm>
          <a:off x="4316875" y="689110"/>
          <a:ext cx="1033664" cy="103366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82B63-E214-4E12-BD40-049CA23AB328}">
      <dsp:nvSpPr>
        <dsp:cNvPr id="0" name=""/>
        <dsp:cNvSpPr/>
      </dsp:nvSpPr>
      <dsp:spPr>
        <a:xfrm>
          <a:off x="4537164" y="909399"/>
          <a:ext cx="593085" cy="593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F7B507-E8DB-4C02-860F-39AFB61D426E}">
      <dsp:nvSpPr>
        <dsp:cNvPr id="0" name=""/>
        <dsp:cNvSpPr/>
      </dsp:nvSpPr>
      <dsp:spPr>
        <a:xfrm>
          <a:off x="3986441" y="2044735"/>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BARD (provides 3 options on each request)</a:t>
          </a:r>
        </a:p>
      </dsp:txBody>
      <dsp:txXfrm>
        <a:off x="3986441" y="2044735"/>
        <a:ext cx="1694531" cy="677812"/>
      </dsp:txXfrm>
    </dsp:sp>
    <dsp:sp modelId="{97F66E06-2854-40CE-8D93-CD2DD5C040BB}">
      <dsp:nvSpPr>
        <dsp:cNvPr id="0" name=""/>
        <dsp:cNvSpPr/>
      </dsp:nvSpPr>
      <dsp:spPr>
        <a:xfrm>
          <a:off x="6307949" y="689110"/>
          <a:ext cx="1033664" cy="103366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62729-9040-4E82-AEF6-D5843FD6D740}">
      <dsp:nvSpPr>
        <dsp:cNvPr id="0" name=""/>
        <dsp:cNvSpPr/>
      </dsp:nvSpPr>
      <dsp:spPr>
        <a:xfrm>
          <a:off x="6528238" y="909399"/>
          <a:ext cx="593085" cy="5930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7A103-BE96-45AF-A094-3055E4A4EFD3}">
      <dsp:nvSpPr>
        <dsp:cNvPr id="0" name=""/>
        <dsp:cNvSpPr/>
      </dsp:nvSpPr>
      <dsp:spPr>
        <a:xfrm>
          <a:off x="5977516" y="2044735"/>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Bing AI (conversational power search engine)</a:t>
          </a:r>
        </a:p>
      </dsp:txBody>
      <dsp:txXfrm>
        <a:off x="5977516" y="2044735"/>
        <a:ext cx="1694531" cy="677812"/>
      </dsp:txXfrm>
    </dsp:sp>
    <dsp:sp modelId="{4F768960-4116-4D2C-9C34-749AA6D94BD3}">
      <dsp:nvSpPr>
        <dsp:cNvPr id="0" name=""/>
        <dsp:cNvSpPr/>
      </dsp:nvSpPr>
      <dsp:spPr>
        <a:xfrm>
          <a:off x="8299023" y="689110"/>
          <a:ext cx="1033664" cy="1033664"/>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AA8FD-CA93-466F-B7EF-944C91E84808}">
      <dsp:nvSpPr>
        <dsp:cNvPr id="0" name=""/>
        <dsp:cNvSpPr/>
      </dsp:nvSpPr>
      <dsp:spPr>
        <a:xfrm>
          <a:off x="8519312" y="909399"/>
          <a:ext cx="593085" cy="5930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209F5-4190-4054-963B-03DEF7A8F9E6}">
      <dsp:nvSpPr>
        <dsp:cNvPr id="0" name=""/>
        <dsp:cNvSpPr/>
      </dsp:nvSpPr>
      <dsp:spPr>
        <a:xfrm>
          <a:off x="7968590" y="2044735"/>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CoPilot (code completion tool)</a:t>
          </a:r>
        </a:p>
      </dsp:txBody>
      <dsp:txXfrm>
        <a:off x="7968590" y="2044735"/>
        <a:ext cx="1694531" cy="67781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711BD-7C33-4460-8F07-1041EC2ED763}"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702A4-ADAC-47C1-B05E-BBA542C2B29A}" type="slidenum">
              <a:rPr lang="en-US" smtClean="0"/>
              <a:t>‹#›</a:t>
            </a:fld>
            <a:endParaRPr lang="en-US"/>
          </a:p>
        </p:txBody>
      </p:sp>
    </p:spTree>
    <p:extLst>
      <p:ext uri="{BB962C8B-B14F-4D97-AF65-F5344CB8AC3E}">
        <p14:creationId xmlns:p14="http://schemas.microsoft.com/office/powerpoint/2010/main" val="201805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D0D0D"/>
                </a:solidFill>
                <a:effectLst/>
                <a:latin typeface="Söhne"/>
              </a:rPr>
              <a:t>Natural Language Processing (NLP): Understanding and generating human language, enabling chatbots, language translation, and sentiment analysis.</a:t>
            </a:r>
          </a:p>
          <a:p>
            <a:pPr algn="l">
              <a:buFont typeface="Arial" panose="020B0604020202020204" pitchFamily="34" charset="0"/>
              <a:buChar char="•"/>
            </a:pPr>
            <a:r>
              <a:rPr lang="en-US" b="0" i="0" dirty="0">
                <a:solidFill>
                  <a:srgbClr val="0D0D0D"/>
                </a:solidFill>
                <a:effectLst/>
                <a:latin typeface="Söhne"/>
              </a:rPr>
              <a:t>Machine Learning (ML): Algorithms that allow systems to learn from data, make predictions, and improve performance over time. Applications include recommendation systems, predictive analytics, and fraud detection.</a:t>
            </a:r>
          </a:p>
          <a:p>
            <a:pPr algn="l">
              <a:buFont typeface="Arial" panose="020B0604020202020204" pitchFamily="34" charset="0"/>
              <a:buChar char="•"/>
            </a:pPr>
            <a:r>
              <a:rPr lang="en-US" b="0" i="0" dirty="0">
                <a:solidFill>
                  <a:srgbClr val="0D0D0D"/>
                </a:solidFill>
                <a:effectLst/>
                <a:latin typeface="Söhne"/>
              </a:rPr>
              <a:t>Computer Vision: Using algorithms to interpret and analyze visual information from images or videos. Applications include object recognition, facial recognition, and image classification.</a:t>
            </a:r>
          </a:p>
          <a:p>
            <a:pPr algn="l">
              <a:buFont typeface="Arial" panose="020B0604020202020204" pitchFamily="34" charset="0"/>
              <a:buChar char="•"/>
            </a:pPr>
            <a:r>
              <a:rPr lang="en-US" b="0" i="0" dirty="0">
                <a:solidFill>
                  <a:srgbClr val="0D0D0D"/>
                </a:solidFill>
                <a:effectLst/>
                <a:latin typeface="Söhne"/>
              </a:rPr>
              <a:t>Robotics: Designing intelligent machines capable of performing tasks autonomously or semi-autonomously, ranging from industrial automation to service robots.</a:t>
            </a:r>
          </a:p>
          <a:p>
            <a:pPr algn="l">
              <a:buFont typeface="Arial" panose="020B0604020202020204" pitchFamily="34" charset="0"/>
              <a:buChar char="•"/>
            </a:pPr>
            <a:r>
              <a:rPr lang="en-US" b="0" i="0" dirty="0">
                <a:solidFill>
                  <a:srgbClr val="0D0D0D"/>
                </a:solidFill>
                <a:effectLst/>
                <a:latin typeface="Söhne"/>
              </a:rPr>
              <a:t>Expert Systems: AI systems that emulate the decision-making abilities of human experts in specific domains, aiding in diagnosis, planning, and problem-solving.</a:t>
            </a:r>
          </a:p>
          <a:p>
            <a:pPr algn="l">
              <a:buFont typeface="Arial" panose="020B0604020202020204" pitchFamily="34" charset="0"/>
              <a:buChar char="•"/>
            </a:pPr>
            <a:r>
              <a:rPr lang="en-US" b="0" i="0" dirty="0">
                <a:solidFill>
                  <a:srgbClr val="0D0D0D"/>
                </a:solidFill>
                <a:effectLst/>
                <a:latin typeface="Söhne"/>
              </a:rPr>
              <a:t>Autonomous Vehicles: Developing self-driving cars that utilize AI technologies such as computer vision, machine learning, and sensor fusion to navigate and interact with the environment safely.</a:t>
            </a:r>
          </a:p>
          <a:p>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4</a:t>
            </a:fld>
            <a:endParaRPr lang="en-US"/>
          </a:p>
        </p:txBody>
      </p:sp>
    </p:spTree>
    <p:extLst>
      <p:ext uri="{BB962C8B-B14F-4D97-AF65-F5344CB8AC3E}">
        <p14:creationId xmlns:p14="http://schemas.microsoft.com/office/powerpoint/2010/main" val="302098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26</a:t>
            </a:fld>
            <a:endParaRPr lang="en-US"/>
          </a:p>
        </p:txBody>
      </p:sp>
    </p:spTree>
    <p:extLst>
      <p:ext uri="{BB962C8B-B14F-4D97-AF65-F5344CB8AC3E}">
        <p14:creationId xmlns:p14="http://schemas.microsoft.com/office/powerpoint/2010/main" val="61597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1313"/>
                </a:solidFill>
                <a:effectLst/>
                <a:latin typeface="Roboto" panose="02000000000000000000" pitchFamily="2" charset="0"/>
              </a:rPr>
              <a:t>Creating a customer support system for your business with </a:t>
            </a:r>
            <a:r>
              <a:rPr lang="en-US" b="0" i="0" dirty="0" err="1">
                <a:solidFill>
                  <a:srgbClr val="131313"/>
                </a:solidFill>
                <a:effectLst/>
                <a:latin typeface="Roboto" panose="02000000000000000000" pitchFamily="2" charset="0"/>
              </a:rPr>
              <a:t>ChatGTP</a:t>
            </a:r>
            <a:r>
              <a:rPr lang="en-US" b="0" i="0" dirty="0">
                <a:solidFill>
                  <a:srgbClr val="131313"/>
                </a:solidFill>
                <a:effectLst/>
                <a:latin typeface="Roboto" panose="02000000000000000000" pitchFamily="2" charset="0"/>
              </a:rPr>
              <a:t> is a great way to ensure that your customers are getting the help they need. The process starts by customizing the system to fit your unique business needs. This includes selecting the right chatbot, setting up the right ticketing system and automated responses, and setting up the right customer support team. With </a:t>
            </a:r>
            <a:r>
              <a:rPr lang="en-US" b="0" i="0" dirty="0" err="1">
                <a:solidFill>
                  <a:srgbClr val="131313"/>
                </a:solidFill>
                <a:effectLst/>
                <a:latin typeface="Roboto" panose="02000000000000000000" pitchFamily="2" charset="0"/>
              </a:rPr>
              <a:t>ChatGTP</a:t>
            </a:r>
            <a:r>
              <a:rPr lang="en-US" b="0" i="0" dirty="0">
                <a:solidFill>
                  <a:srgbClr val="131313"/>
                </a:solidFill>
                <a:effectLst/>
                <a:latin typeface="Roboto" panose="02000000000000000000" pitchFamily="2" charset="0"/>
              </a:rPr>
              <a:t>, you can also track customer interactions and analyze customer feedback to improve customer service. Additionally, </a:t>
            </a:r>
            <a:r>
              <a:rPr lang="en-US" b="0" i="0" dirty="0" err="1">
                <a:solidFill>
                  <a:srgbClr val="131313"/>
                </a:solidFill>
                <a:effectLst/>
                <a:latin typeface="Roboto" panose="02000000000000000000" pitchFamily="2" charset="0"/>
              </a:rPr>
              <a:t>ChatGTP</a:t>
            </a:r>
            <a:r>
              <a:rPr lang="en-US" b="0" i="0" dirty="0">
                <a:solidFill>
                  <a:srgbClr val="131313"/>
                </a:solidFill>
                <a:effectLst/>
                <a:latin typeface="Roboto" panose="02000000000000000000" pitchFamily="2" charset="0"/>
              </a:rPr>
              <a:t> allows you to quickly respond to customer inquiries, helping to reduce customer wait times. Finally, </a:t>
            </a:r>
            <a:r>
              <a:rPr lang="en-US" b="0" i="0" dirty="0" err="1">
                <a:solidFill>
                  <a:srgbClr val="131313"/>
                </a:solidFill>
                <a:effectLst/>
                <a:latin typeface="Roboto" panose="02000000000000000000" pitchFamily="2" charset="0"/>
              </a:rPr>
              <a:t>ChatGTP</a:t>
            </a:r>
            <a:r>
              <a:rPr lang="en-US" b="0" i="0" dirty="0">
                <a:solidFill>
                  <a:srgbClr val="131313"/>
                </a:solidFill>
                <a:effectLst/>
                <a:latin typeface="Roboto" panose="02000000000000000000" pitchFamily="2" charset="0"/>
              </a:rPr>
              <a:t> offers a range of integrations, allowing you to integrate with existing customer service systems and customer databases. The benefits of </a:t>
            </a:r>
            <a:r>
              <a:rPr lang="en-US" b="0" i="0" dirty="0" err="1">
                <a:solidFill>
                  <a:srgbClr val="131313"/>
                </a:solidFill>
                <a:effectLst/>
                <a:latin typeface="Roboto" panose="02000000000000000000" pitchFamily="2" charset="0"/>
              </a:rPr>
              <a:t>ChatGTP</a:t>
            </a:r>
            <a:r>
              <a:rPr lang="en-US" b="0" i="0" dirty="0">
                <a:solidFill>
                  <a:srgbClr val="131313"/>
                </a:solidFill>
                <a:effectLst/>
                <a:latin typeface="Roboto" panose="02000000000000000000" pitchFamily="2" charset="0"/>
              </a:rPr>
              <a:t> are immense, and the process of creating a customer support system for your business with </a:t>
            </a:r>
            <a:r>
              <a:rPr lang="en-US" b="0" i="0" dirty="0" err="1">
                <a:solidFill>
                  <a:srgbClr val="131313"/>
                </a:solidFill>
                <a:effectLst/>
                <a:latin typeface="Roboto" panose="02000000000000000000" pitchFamily="2" charset="0"/>
              </a:rPr>
              <a:t>ChatGTP</a:t>
            </a:r>
            <a:r>
              <a:rPr lang="en-US" b="0" i="0" dirty="0">
                <a:solidFill>
                  <a:srgbClr val="131313"/>
                </a:solidFill>
                <a:effectLst/>
                <a:latin typeface="Roboto" panose="02000000000000000000" pitchFamily="2" charset="0"/>
              </a:rPr>
              <a:t> is easy and straightforward.</a:t>
            </a:r>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5</a:t>
            </a:fld>
            <a:endParaRPr lang="en-US"/>
          </a:p>
        </p:txBody>
      </p:sp>
    </p:spTree>
    <p:extLst>
      <p:ext uri="{BB962C8B-B14F-4D97-AF65-F5344CB8AC3E}">
        <p14:creationId xmlns:p14="http://schemas.microsoft.com/office/powerpoint/2010/main" val="323716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6</a:t>
            </a:fld>
            <a:endParaRPr lang="en-US"/>
          </a:p>
        </p:txBody>
      </p:sp>
    </p:spTree>
    <p:extLst>
      <p:ext uri="{BB962C8B-B14F-4D97-AF65-F5344CB8AC3E}">
        <p14:creationId xmlns:p14="http://schemas.microsoft.com/office/powerpoint/2010/main" val="410676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14</a:t>
            </a:fld>
            <a:endParaRPr lang="en-US"/>
          </a:p>
        </p:txBody>
      </p:sp>
    </p:spTree>
    <p:extLst>
      <p:ext uri="{BB962C8B-B14F-4D97-AF65-F5344CB8AC3E}">
        <p14:creationId xmlns:p14="http://schemas.microsoft.com/office/powerpoint/2010/main" val="98600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18</a:t>
            </a:fld>
            <a:endParaRPr lang="en-US"/>
          </a:p>
        </p:txBody>
      </p:sp>
    </p:spTree>
    <p:extLst>
      <p:ext uri="{BB962C8B-B14F-4D97-AF65-F5344CB8AC3E}">
        <p14:creationId xmlns:p14="http://schemas.microsoft.com/office/powerpoint/2010/main" val="287576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702A4-ADAC-47C1-B05E-BBA542C2B29A}" type="slidenum">
              <a:rPr lang="en-US" smtClean="0"/>
              <a:t>19</a:t>
            </a:fld>
            <a:endParaRPr lang="en-US"/>
          </a:p>
        </p:txBody>
      </p:sp>
    </p:spTree>
    <p:extLst>
      <p:ext uri="{BB962C8B-B14F-4D97-AF65-F5344CB8AC3E}">
        <p14:creationId xmlns:p14="http://schemas.microsoft.com/office/powerpoint/2010/main" val="93460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Augmented—makes us faster– ask ChatGPT to do the work for you</a:t>
            </a:r>
          </a:p>
          <a:p>
            <a:endParaRPr lang="en-US" dirty="0"/>
          </a:p>
          <a:p>
            <a:r>
              <a:rPr lang="en-US" dirty="0"/>
              <a:t>Have CHATGPT respond to first response on reviews or postings</a:t>
            </a:r>
          </a:p>
          <a:p>
            <a:endParaRPr lang="en-US" dirty="0"/>
          </a:p>
          <a:p>
            <a:r>
              <a:rPr lang="en-US" dirty="0"/>
              <a:t>Innovation—Ask ChatGPT what can I do to be more innovative 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22</a:t>
            </a:fld>
            <a:endParaRPr lang="en-US"/>
          </a:p>
        </p:txBody>
      </p:sp>
    </p:spTree>
    <p:extLst>
      <p:ext uri="{BB962C8B-B14F-4D97-AF65-F5344CB8AC3E}">
        <p14:creationId xmlns:p14="http://schemas.microsoft.com/office/powerpoint/2010/main" val="273466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https://openai.com/chatgpt/team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23</a:t>
            </a:fld>
            <a:endParaRPr lang="en-US"/>
          </a:p>
        </p:txBody>
      </p:sp>
    </p:spTree>
    <p:extLst>
      <p:ext uri="{BB962C8B-B14F-4D97-AF65-F5344CB8AC3E}">
        <p14:creationId xmlns:p14="http://schemas.microsoft.com/office/powerpoint/2010/main" val="1707236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42424"/>
                </a:solidFill>
                <a:effectLst/>
                <a:latin typeface="sohne"/>
              </a:rPr>
              <a:t>Advantages:</a:t>
            </a:r>
          </a:p>
          <a:p>
            <a:pPr algn="l">
              <a:buFont typeface="+mj-lt"/>
              <a:buAutoNum type="arabicPeriod"/>
            </a:pPr>
            <a:r>
              <a:rPr lang="en-US" b="0" i="0" dirty="0">
                <a:solidFill>
                  <a:srgbClr val="242424"/>
                </a:solidFill>
                <a:effectLst/>
                <a:latin typeface="source-serif-pro"/>
              </a:rPr>
              <a:t>24/7 Availability: Chat GPT provides round-the-clock customer support, enhancing user experience and ensuring inquiries are addressed promptly.</a:t>
            </a:r>
          </a:p>
          <a:p>
            <a:pPr algn="l">
              <a:buFont typeface="+mj-lt"/>
              <a:buAutoNum type="arabicPeriod"/>
            </a:pPr>
            <a:r>
              <a:rPr lang="en-US" b="0" i="0" dirty="0">
                <a:solidFill>
                  <a:srgbClr val="242424"/>
                </a:solidFill>
                <a:effectLst/>
                <a:latin typeface="source-serif-pro"/>
              </a:rPr>
              <a:t>Efficiency: It automates repetitive tasks, such as answering frequently asked questions, reducing workload and human error.</a:t>
            </a:r>
          </a:p>
          <a:p>
            <a:pPr algn="l">
              <a:buFont typeface="+mj-lt"/>
              <a:buAutoNum type="arabicPeriod"/>
            </a:pPr>
            <a:r>
              <a:rPr lang="en-US" b="0" i="0" dirty="0">
                <a:solidFill>
                  <a:srgbClr val="242424"/>
                </a:solidFill>
                <a:effectLst/>
                <a:latin typeface="source-serif-pro"/>
              </a:rPr>
              <a:t>Scalability: Chat GPT can handle numerous queries simultaneously, making it ideal for businesses with fluctuating workloads.</a:t>
            </a:r>
          </a:p>
          <a:p>
            <a:pPr algn="l">
              <a:buFont typeface="+mj-lt"/>
              <a:buAutoNum type="arabicPeriod"/>
            </a:pPr>
            <a:r>
              <a:rPr lang="en-US" b="0" i="0" dirty="0">
                <a:solidFill>
                  <a:srgbClr val="242424"/>
                </a:solidFill>
                <a:effectLst/>
                <a:latin typeface="source-serif-pro"/>
              </a:rPr>
              <a:t>Cost-Effective: It reduces the need for hiring and training additional staff, resulting in cost savings.</a:t>
            </a:r>
          </a:p>
          <a:p>
            <a:pPr algn="l">
              <a:buFont typeface="+mj-lt"/>
              <a:buAutoNum type="arabicPeriod"/>
            </a:pPr>
            <a:r>
              <a:rPr lang="en-US" b="0" i="0" dirty="0">
                <a:solidFill>
                  <a:srgbClr val="242424"/>
                </a:solidFill>
                <a:effectLst/>
                <a:latin typeface="source-serif-pro"/>
              </a:rPr>
              <a:t>Multilingual Support: Chat GPT can communicate in multiple languages, broadening its reach to a global audience.</a:t>
            </a:r>
          </a:p>
          <a:p>
            <a:pPr algn="l"/>
            <a:r>
              <a:rPr lang="en-US" b="1" i="0" dirty="0">
                <a:solidFill>
                  <a:srgbClr val="242424"/>
                </a:solidFill>
                <a:effectLst/>
                <a:latin typeface="sohne"/>
              </a:rPr>
              <a:t>Disadvantages:</a:t>
            </a:r>
          </a:p>
          <a:p>
            <a:pPr algn="l">
              <a:buFont typeface="+mj-lt"/>
              <a:buAutoNum type="arabicPeriod"/>
            </a:pPr>
            <a:r>
              <a:rPr lang="en-US" b="0" i="0" dirty="0">
                <a:solidFill>
                  <a:srgbClr val="242424"/>
                </a:solidFill>
                <a:effectLst/>
                <a:latin typeface="source-serif-pro"/>
              </a:rPr>
              <a:t>Lack of Emotional Intelligence: Chat GPT lacks emotional understanding, making it less effective in handling emotionally charged or complex situations.</a:t>
            </a:r>
          </a:p>
          <a:p>
            <a:pPr algn="l">
              <a:buFont typeface="+mj-lt"/>
              <a:buAutoNum type="arabicPeriod"/>
            </a:pPr>
            <a:r>
              <a:rPr lang="en-US" b="0" i="0" dirty="0">
                <a:solidFill>
                  <a:srgbClr val="242424"/>
                </a:solidFill>
                <a:effectLst/>
                <a:latin typeface="source-serif-pro"/>
              </a:rPr>
              <a:t>Inaccuracy: It may provide incorrect information, especially when dealing with ambiguous or unfamiliar queries.</a:t>
            </a:r>
          </a:p>
          <a:p>
            <a:pPr algn="l">
              <a:buFont typeface="+mj-lt"/>
              <a:buAutoNum type="arabicPeriod"/>
            </a:pPr>
            <a:r>
              <a:rPr lang="en-US" b="0" i="0" dirty="0">
                <a:solidFill>
                  <a:srgbClr val="242424"/>
                </a:solidFill>
                <a:effectLst/>
                <a:latin typeface="source-serif-pro"/>
              </a:rPr>
              <a:t>Over-Reliance: Excessive reliance on Chat GPT can lead to reduced human interaction, impacting relationships and customer satisfaction.</a:t>
            </a:r>
          </a:p>
          <a:p>
            <a:pPr algn="l">
              <a:buFont typeface="+mj-lt"/>
              <a:buAutoNum type="arabicPeriod"/>
            </a:pPr>
            <a:r>
              <a:rPr lang="en-US" b="0" i="0" dirty="0">
                <a:solidFill>
                  <a:srgbClr val="242424"/>
                </a:solidFill>
                <a:effectLst/>
                <a:latin typeface="source-serif-pro"/>
              </a:rPr>
              <a:t>Privacy Concerns: Handling sensitive data raises privacy and security concerns, requiring robust data protection measures.</a:t>
            </a:r>
          </a:p>
          <a:p>
            <a:pPr algn="l">
              <a:buFont typeface="+mj-lt"/>
              <a:buAutoNum type="arabicPeriod"/>
            </a:pPr>
            <a:r>
              <a:rPr lang="en-US" b="0" i="0" dirty="0">
                <a:solidFill>
                  <a:srgbClr val="242424"/>
                </a:solidFill>
                <a:effectLst/>
                <a:latin typeface="source-serif-pro"/>
              </a:rPr>
              <a:t>Initial Setup Complexity: Implementing Chat GPT involves substantial setup and training, which can be time-consuming and costly.</a:t>
            </a:r>
          </a:p>
          <a:p>
            <a:endParaRPr lang="en-US" dirty="0"/>
          </a:p>
        </p:txBody>
      </p:sp>
      <p:sp>
        <p:nvSpPr>
          <p:cNvPr id="4" name="Slide Number Placeholder 3"/>
          <p:cNvSpPr>
            <a:spLocks noGrp="1"/>
          </p:cNvSpPr>
          <p:nvPr>
            <p:ph type="sldNum" sz="quarter" idx="5"/>
          </p:nvPr>
        </p:nvSpPr>
        <p:spPr/>
        <p:txBody>
          <a:bodyPr/>
          <a:lstStyle/>
          <a:p>
            <a:fld id="{308702A4-ADAC-47C1-B05E-BBA542C2B29A}" type="slidenum">
              <a:rPr lang="en-US" smtClean="0"/>
              <a:t>24</a:t>
            </a:fld>
            <a:endParaRPr lang="en-US"/>
          </a:p>
        </p:txBody>
      </p:sp>
    </p:spTree>
    <p:extLst>
      <p:ext uri="{BB962C8B-B14F-4D97-AF65-F5344CB8AC3E}">
        <p14:creationId xmlns:p14="http://schemas.microsoft.com/office/powerpoint/2010/main" val="383840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F2EE3B7B-C7B5-42CF-90CF-67B3D21B2314}" type="datetime1">
              <a:rPr lang="en-US" smtClean="0"/>
              <a:t>4/8/2024</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5148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6BAD9902-F134-45BD-ABD2-80C28059B090}" type="datetime1">
              <a:rPr lang="en-US" smtClean="0"/>
              <a:t>4/8/2024</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93410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C2B04DB0-379A-41B7-9B29-7F42F0D571D5}" type="datetime1">
              <a:rPr lang="en-US" smtClean="0"/>
              <a:t>4/8/2024</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78090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0F996519-E62D-4F8C-AE1E-36928EC7D15C}" type="datetime1">
              <a:rPr lang="en-US" smtClean="0"/>
              <a:t>4/8/2024</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30422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6477AEB6-FCE1-4CD5-923B-84E54F1460D5}" type="datetime1">
              <a:rPr lang="en-US" smtClean="0"/>
              <a:t>4/8/2024</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92322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96374C2F-71A1-43C9-B2F6-A4FAC8157F1A}" type="datetime1">
              <a:rPr lang="en-US" smtClean="0"/>
              <a:t>4/8/2024</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7899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AD631DCC-9916-4BB7-A2E9-25EC84C740A7}" type="datetime1">
              <a:rPr lang="en-US" smtClean="0"/>
              <a:t>4/8/2024</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27506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AF59146A-335D-4B7F-86AE-5D483B1F631C}" type="datetime1">
              <a:rPr lang="en-US" smtClean="0"/>
              <a:t>4/8/2024</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4671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DD71D8EC-8E17-4CE6-99C2-C22488572868}" type="datetime1">
              <a:rPr lang="en-US" smtClean="0"/>
              <a:t>4/8/2024</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89402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9A750ABA-DFFA-4B13-BB77-624D9164A38B}" type="datetime1">
              <a:rPr lang="en-US" smtClean="0"/>
              <a:t>4/8/2024</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81307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3220A08F-2B1D-4498-A043-7C299B1C2561}" type="datetime1">
              <a:rPr lang="en-US" smtClean="0"/>
              <a:t>4/8/2024</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2796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567E9B64-DC09-41C8-9DE3-DA74AF8D2F97}" type="datetime1">
              <a:rPr lang="en-US" smtClean="0"/>
              <a:t>4/8/2024</a:t>
            </a:fld>
            <a:endParaRPr lang="en-US" dirty="0"/>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3944189403"/>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A6B3B35-324C-0E4F-9288-7DF50CE9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637D16-D8C3-A9D8-399D-31634AA77A87}"/>
              </a:ext>
            </a:extLst>
          </p:cNvPr>
          <p:cNvSpPr>
            <a:spLocks noGrp="1"/>
          </p:cNvSpPr>
          <p:nvPr>
            <p:ph type="ctrTitle"/>
          </p:nvPr>
        </p:nvSpPr>
        <p:spPr>
          <a:xfrm>
            <a:off x="318747" y="4990563"/>
            <a:ext cx="11206313" cy="928567"/>
          </a:xfrm>
        </p:spPr>
        <p:txBody>
          <a:bodyPr anchor="b">
            <a:normAutofit/>
          </a:bodyPr>
          <a:lstStyle/>
          <a:p>
            <a:r>
              <a:rPr lang="en-US" sz="4400"/>
              <a:t>How to get the Matrix working for you</a:t>
            </a:r>
          </a:p>
        </p:txBody>
      </p:sp>
      <p:sp>
        <p:nvSpPr>
          <p:cNvPr id="5" name="Subtitle 4">
            <a:extLst>
              <a:ext uri="{FF2B5EF4-FFF2-40B4-BE49-F238E27FC236}">
                <a16:creationId xmlns:a16="http://schemas.microsoft.com/office/drawing/2014/main" id="{C268861A-A4FA-9F42-071D-2DDF177CB91D}"/>
              </a:ext>
            </a:extLst>
          </p:cNvPr>
          <p:cNvSpPr>
            <a:spLocks noGrp="1"/>
          </p:cNvSpPr>
          <p:nvPr>
            <p:ph type="subTitle" idx="1"/>
          </p:nvPr>
        </p:nvSpPr>
        <p:spPr>
          <a:xfrm>
            <a:off x="321218" y="5897931"/>
            <a:ext cx="11203841" cy="539804"/>
          </a:xfrm>
        </p:spPr>
        <p:txBody>
          <a:bodyPr anchor="t">
            <a:normAutofit/>
          </a:bodyPr>
          <a:lstStyle/>
          <a:p>
            <a:r>
              <a:rPr lang="en-US" dirty="0"/>
              <a:t>How the Parking Industry can leverage ChatGPT and other A.I.</a:t>
            </a:r>
          </a:p>
        </p:txBody>
      </p:sp>
      <p:pic>
        <p:nvPicPr>
          <p:cNvPr id="7" name="Picture 6" descr="A green vertical lines of text&#10;&#10;Description automatically generated with medium confidence">
            <a:extLst>
              <a:ext uri="{FF2B5EF4-FFF2-40B4-BE49-F238E27FC236}">
                <a16:creationId xmlns:a16="http://schemas.microsoft.com/office/drawing/2014/main" id="{78F0F911-1713-B80A-45BA-3073F6EC4DC4}"/>
              </a:ext>
            </a:extLst>
          </p:cNvPr>
          <p:cNvPicPr>
            <a:picLocks noChangeAspect="1"/>
          </p:cNvPicPr>
          <p:nvPr/>
        </p:nvPicPr>
        <p:blipFill rotWithShape="1">
          <a:blip r:embed="rId2">
            <a:extLst>
              <a:ext uri="{28A0092B-C50C-407E-A947-70E740481C1C}">
                <a14:useLocalDpi xmlns:a14="http://schemas.microsoft.com/office/drawing/2010/main" val="0"/>
              </a:ext>
            </a:extLst>
          </a:blip>
          <a:srcRect t="30343" b="30589"/>
          <a:stretch/>
        </p:blipFill>
        <p:spPr>
          <a:xfrm>
            <a:off x="20" y="10"/>
            <a:ext cx="12191979" cy="4763159"/>
          </a:xfrm>
          <a:custGeom>
            <a:avLst/>
            <a:gdLst/>
            <a:ahLst/>
            <a:cxnLst/>
            <a:rect l="l" t="t" r="r" b="b"/>
            <a:pathLst>
              <a:path w="12191999" h="4763169">
                <a:moveTo>
                  <a:pt x="0" y="0"/>
                </a:moveTo>
                <a:lnTo>
                  <a:pt x="12191999" y="0"/>
                </a:lnTo>
                <a:lnTo>
                  <a:pt x="12191999" y="4083630"/>
                </a:lnTo>
                <a:cubicBezTo>
                  <a:pt x="12191999" y="4458929"/>
                  <a:pt x="11887759" y="4763169"/>
                  <a:pt x="11512459" y="4763169"/>
                </a:cubicBezTo>
                <a:lnTo>
                  <a:pt x="6172519" y="4763169"/>
                </a:lnTo>
                <a:lnTo>
                  <a:pt x="5997087" y="4763169"/>
                </a:lnTo>
                <a:lnTo>
                  <a:pt x="657146" y="4763169"/>
                </a:lnTo>
                <a:cubicBezTo>
                  <a:pt x="375671" y="4763169"/>
                  <a:pt x="134167" y="4592034"/>
                  <a:pt x="31007" y="4348137"/>
                </a:cubicBezTo>
                <a:lnTo>
                  <a:pt x="0" y="4248250"/>
                </a:lnTo>
                <a:close/>
              </a:path>
            </a:pathLst>
          </a:custGeom>
        </p:spPr>
      </p:pic>
    </p:spTree>
    <p:extLst>
      <p:ext uri="{BB962C8B-B14F-4D97-AF65-F5344CB8AC3E}">
        <p14:creationId xmlns:p14="http://schemas.microsoft.com/office/powerpoint/2010/main" val="267402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433B3FA-C9C1-F633-2326-31408E381E56}"/>
              </a:ext>
            </a:extLst>
          </p:cNvPr>
          <p:cNvPicPr>
            <a:picLocks noChangeAspect="1"/>
          </p:cNvPicPr>
          <p:nvPr/>
        </p:nvPicPr>
        <p:blipFill rotWithShape="1">
          <a:blip r:embed="rId2">
            <a:extLst>
              <a:ext uri="{28A0092B-C50C-407E-A947-70E740481C1C}">
                <a14:useLocalDpi xmlns:a14="http://schemas.microsoft.com/office/drawing/2010/main" val="0"/>
              </a:ext>
            </a:extLst>
          </a:blip>
          <a:srcRect b="7408"/>
          <a:stretch/>
        </p:blipFill>
        <p:spPr>
          <a:xfrm>
            <a:off x="20" y="10"/>
            <a:ext cx="12191979" cy="6857989"/>
          </a:xfrm>
          <a:prstGeom prst="rect">
            <a:avLst/>
          </a:prstGeom>
        </p:spPr>
      </p:pic>
      <p:sp useBgFill="1">
        <p:nvSpPr>
          <p:cNvPr id="19" name="Freeform: Shape 18">
            <a:extLst>
              <a:ext uri="{FF2B5EF4-FFF2-40B4-BE49-F238E27FC236}">
                <a16:creationId xmlns:a16="http://schemas.microsoft.com/office/drawing/2014/main" id="{93826EA2-045A-1EFF-7153-2543FBAFC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2191999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503150 h 6858000"/>
              <a:gd name="connsiteX5" fmla="*/ 640350 w 12192000"/>
              <a:gd name="connsiteY5" fmla="*/ 5143500 h 6858000"/>
              <a:gd name="connsiteX6" fmla="*/ 11551650 w 12192000"/>
              <a:gd name="connsiteY6" fmla="*/ 5143500 h 6858000"/>
              <a:gd name="connsiteX7" fmla="*/ 12178990 w 12192000"/>
              <a:gd name="connsiteY7" fmla="*/ 4632203 h 6858000"/>
              <a:gd name="connsiteX8" fmla="*/ 12191999 w 12192000"/>
              <a:gd name="connsiteY8" fmla="*/ 45031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2191999" y="0"/>
                </a:moveTo>
                <a:lnTo>
                  <a:pt x="12192000" y="0"/>
                </a:lnTo>
                <a:lnTo>
                  <a:pt x="12192000" y="6858000"/>
                </a:lnTo>
                <a:lnTo>
                  <a:pt x="0" y="6858000"/>
                </a:lnTo>
                <a:lnTo>
                  <a:pt x="0" y="4503150"/>
                </a:lnTo>
                <a:cubicBezTo>
                  <a:pt x="0" y="4856806"/>
                  <a:pt x="286694" y="5143500"/>
                  <a:pt x="640350" y="5143500"/>
                </a:cubicBezTo>
                <a:lnTo>
                  <a:pt x="11551650" y="5143500"/>
                </a:lnTo>
                <a:cubicBezTo>
                  <a:pt x="11861099" y="5143500"/>
                  <a:pt x="12119280" y="4924000"/>
                  <a:pt x="12178990" y="4632203"/>
                </a:cubicBezTo>
                <a:lnTo>
                  <a:pt x="12191999" y="4503161"/>
                </a:lnTo>
                <a:close/>
              </a:path>
            </a:pathLst>
          </a:cu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CA395E-C7AE-0365-E092-4A4A7E1CA79A}"/>
              </a:ext>
            </a:extLst>
          </p:cNvPr>
          <p:cNvSpPr>
            <a:spLocks noGrp="1"/>
          </p:cNvSpPr>
          <p:nvPr>
            <p:ph type="title"/>
          </p:nvPr>
        </p:nvSpPr>
        <p:spPr>
          <a:xfrm>
            <a:off x="308387" y="5338112"/>
            <a:ext cx="11567237" cy="1337079"/>
          </a:xfrm>
        </p:spPr>
        <p:txBody>
          <a:bodyPr vert="horz" lIns="91440" tIns="45720" rIns="91440" bIns="45720" rtlCol="0" anchor="ctr">
            <a:normAutofit/>
          </a:bodyPr>
          <a:lstStyle/>
          <a:p>
            <a:r>
              <a:rPr lang="en-US" sz="4000" dirty="0"/>
              <a:t>How ChatGPT can help with Customer Service</a:t>
            </a:r>
          </a:p>
        </p:txBody>
      </p:sp>
      <p:sp>
        <p:nvSpPr>
          <p:cNvPr id="4" name="Date Placeholder 3">
            <a:extLst>
              <a:ext uri="{FF2B5EF4-FFF2-40B4-BE49-F238E27FC236}">
                <a16:creationId xmlns:a16="http://schemas.microsoft.com/office/drawing/2014/main" id="{14968CEF-8D26-452D-55B1-1D9F687F0D74}"/>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a:solidFill>
                  <a:srgbClr val="FFFFFF"/>
                </a:solidFill>
              </a:rPr>
              <a:pPr>
                <a:spcAft>
                  <a:spcPts val="600"/>
                </a:spcAft>
              </a:pPr>
              <a:t>4/8/2024</a:t>
            </a:fld>
            <a:endParaRPr lang="en-US">
              <a:solidFill>
                <a:srgbClr val="FFFFFF"/>
              </a:solidFill>
            </a:endParaRPr>
          </a:p>
        </p:txBody>
      </p:sp>
    </p:spTree>
    <p:extLst>
      <p:ext uri="{BB962C8B-B14F-4D97-AF65-F5344CB8AC3E}">
        <p14:creationId xmlns:p14="http://schemas.microsoft.com/office/powerpoint/2010/main" val="144127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4B04182-BBFB-AB05-0885-6E210C002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D4600B6-2A5D-2E26-9B54-CA23B053C7F1}"/>
              </a:ext>
            </a:extLst>
          </p:cNvPr>
          <p:cNvSpPr>
            <a:spLocks noGrp="1"/>
          </p:cNvSpPr>
          <p:nvPr>
            <p:ph type="title"/>
          </p:nvPr>
        </p:nvSpPr>
        <p:spPr>
          <a:xfrm>
            <a:off x="308389" y="745440"/>
            <a:ext cx="4797011" cy="3559859"/>
          </a:xfrm>
        </p:spPr>
        <p:txBody>
          <a:bodyPr vert="horz" lIns="91440" tIns="45720" rIns="91440" bIns="45720" rtlCol="0" anchor="t">
            <a:normAutofit/>
          </a:bodyPr>
          <a:lstStyle/>
          <a:p>
            <a:r>
              <a:rPr lang="en-US" sz="4800"/>
              <a:t>Respond to customer emails</a:t>
            </a:r>
          </a:p>
        </p:txBody>
      </p:sp>
      <p:sp>
        <p:nvSpPr>
          <p:cNvPr id="4" name="Date Placeholder 3">
            <a:extLst>
              <a:ext uri="{FF2B5EF4-FFF2-40B4-BE49-F238E27FC236}">
                <a16:creationId xmlns:a16="http://schemas.microsoft.com/office/drawing/2014/main" id="{E43AEFA0-1C3A-48B0-1DCF-549FF5F2918F}"/>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6477AEB6-FCE1-4CD5-923B-84E54F1460D5}" type="datetime1">
              <a:rPr lang="en-US" smtClean="0"/>
              <a:pPr>
                <a:spcAft>
                  <a:spcPts val="600"/>
                </a:spcAft>
              </a:pPr>
              <a:t>4/8/2024</a:t>
            </a:fld>
            <a:endParaRPr lang="en-US"/>
          </a:p>
        </p:txBody>
      </p:sp>
      <p:pic>
        <p:nvPicPr>
          <p:cNvPr id="11" name="Content Placeholder 10" descr="A close-up of a letter&#10;&#10;Description automatically generated">
            <a:extLst>
              <a:ext uri="{FF2B5EF4-FFF2-40B4-BE49-F238E27FC236}">
                <a16:creationId xmlns:a16="http://schemas.microsoft.com/office/drawing/2014/main" id="{15011A38-C85D-CFC2-FDFE-ECEB6E28FC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9819"/>
          <a:stretch/>
        </p:blipFill>
        <p:spPr>
          <a:xfrm>
            <a:off x="6101169" y="10"/>
            <a:ext cx="6090831" cy="6857990"/>
          </a:xfrm>
          <a:custGeom>
            <a:avLst/>
            <a:gdLst/>
            <a:ahLst/>
            <a:cxnLst/>
            <a:rect l="l" t="t" r="r" b="b"/>
            <a:pathLst>
              <a:path w="6090831" h="6858000">
                <a:moveTo>
                  <a:pt x="677913" y="0"/>
                </a:moveTo>
                <a:lnTo>
                  <a:pt x="6090831" y="0"/>
                </a:lnTo>
                <a:lnTo>
                  <a:pt x="6090831" y="6858000"/>
                </a:lnTo>
                <a:lnTo>
                  <a:pt x="677913" y="6858000"/>
                </a:lnTo>
                <a:cubicBezTo>
                  <a:pt x="303512" y="6858000"/>
                  <a:pt x="0" y="6554488"/>
                  <a:pt x="0" y="6180087"/>
                </a:cubicBezTo>
                <a:lnTo>
                  <a:pt x="0" y="677913"/>
                </a:lnTo>
                <a:cubicBezTo>
                  <a:pt x="0" y="303512"/>
                  <a:pt x="303512" y="0"/>
                  <a:pt x="677913" y="0"/>
                </a:cubicBezTo>
                <a:close/>
              </a:path>
            </a:pathLst>
          </a:custGeom>
        </p:spPr>
      </p:pic>
      <p:sp>
        <p:nvSpPr>
          <p:cNvPr id="9" name="Text Placeholder 8">
            <a:extLst>
              <a:ext uri="{FF2B5EF4-FFF2-40B4-BE49-F238E27FC236}">
                <a16:creationId xmlns:a16="http://schemas.microsoft.com/office/drawing/2014/main" id="{85C6D709-C5BF-8B73-BF6A-155FF571C572}"/>
              </a:ext>
            </a:extLst>
          </p:cNvPr>
          <p:cNvSpPr>
            <a:spLocks noGrp="1"/>
          </p:cNvSpPr>
          <p:nvPr>
            <p:ph type="body" sz="half" idx="2"/>
          </p:nvPr>
        </p:nvSpPr>
        <p:spPr>
          <a:xfrm>
            <a:off x="323953" y="3104444"/>
            <a:ext cx="3717469" cy="2915355"/>
          </a:xfrm>
        </p:spPr>
        <p:txBody>
          <a:bodyPr/>
          <a:lstStyle/>
          <a:p>
            <a:pPr marL="285750" indent="-285750">
              <a:buFont typeface="Arial" panose="020B0604020202020204" pitchFamily="34" charset="0"/>
              <a:buChar char="•"/>
            </a:pPr>
            <a:r>
              <a:rPr lang="en-US" dirty="0"/>
              <a:t>General information</a:t>
            </a:r>
          </a:p>
          <a:p>
            <a:pPr marL="285750" indent="-285750">
              <a:buFont typeface="Arial" panose="020B0604020202020204" pitchFamily="34" charset="0"/>
              <a:buChar char="•"/>
            </a:pPr>
            <a:r>
              <a:rPr lang="en-US" dirty="0"/>
              <a:t>Inquires</a:t>
            </a:r>
          </a:p>
          <a:p>
            <a:pPr marL="285750" indent="-285750">
              <a:buFont typeface="Arial" panose="020B0604020202020204" pitchFamily="34" charset="0"/>
              <a:buChar char="•"/>
            </a:pPr>
            <a:r>
              <a:rPr lang="en-US" dirty="0"/>
              <a:t>Support assistance</a:t>
            </a:r>
          </a:p>
          <a:p>
            <a:pPr marL="285750" indent="-285750">
              <a:buFont typeface="Arial" panose="020B0604020202020204" pitchFamily="34" charset="0"/>
              <a:buChar char="•"/>
            </a:pPr>
            <a:r>
              <a:rPr lang="en-US" dirty="0"/>
              <a:t>Thank you notes</a:t>
            </a:r>
          </a:p>
          <a:p>
            <a:pPr marL="285750" indent="-285750">
              <a:buFont typeface="Arial" panose="020B0604020202020204" pitchFamily="34" charset="0"/>
              <a:buChar char="•"/>
            </a:pPr>
            <a:r>
              <a:rPr lang="en-US" dirty="0"/>
              <a:t>FAQ responses</a:t>
            </a:r>
          </a:p>
        </p:txBody>
      </p:sp>
    </p:spTree>
    <p:extLst>
      <p:ext uri="{BB962C8B-B14F-4D97-AF65-F5344CB8AC3E}">
        <p14:creationId xmlns:p14="http://schemas.microsoft.com/office/powerpoint/2010/main" val="38906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08B39A7-5BF4-341C-12CB-5518793A2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01939BB-8614-4E54-74E0-27E468B83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001" y="0"/>
            <a:ext cx="8035000" cy="6858001"/>
          </a:xfrm>
          <a:custGeom>
            <a:avLst/>
            <a:gdLst>
              <a:gd name="connsiteX0" fmla="*/ 0 w 8035000"/>
              <a:gd name="connsiteY0" fmla="*/ 0 h 6858001"/>
              <a:gd name="connsiteX1" fmla="*/ 8035000 w 8035000"/>
              <a:gd name="connsiteY1" fmla="*/ 0 h 6858001"/>
              <a:gd name="connsiteX2" fmla="*/ 8035000 w 8035000"/>
              <a:gd name="connsiteY2" fmla="*/ 6858001 h 6858001"/>
              <a:gd name="connsiteX3" fmla="*/ 137897 w 8035000"/>
              <a:gd name="connsiteY3" fmla="*/ 6858001 h 6858001"/>
              <a:gd name="connsiteX4" fmla="*/ 274509 w 8035000"/>
              <a:gd name="connsiteY4" fmla="*/ 6844229 h 6858001"/>
              <a:gd name="connsiteX5" fmla="*/ 815799 w 8035000"/>
              <a:gd name="connsiteY5" fmla="*/ 6180089 h 6858001"/>
              <a:gd name="connsiteX6" fmla="*/ 815799 w 8035000"/>
              <a:gd name="connsiteY6" fmla="*/ 677915 h 6858001"/>
              <a:gd name="connsiteX7" fmla="*/ 137886 w 8035000"/>
              <a:gd name="connsiteY7" fmla="*/ 2 h 6858001"/>
              <a:gd name="connsiteX8" fmla="*/ 0 w 8035000"/>
              <a:gd name="connsiteY8"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5000" h="6858001">
                <a:moveTo>
                  <a:pt x="0" y="0"/>
                </a:moveTo>
                <a:lnTo>
                  <a:pt x="8035000" y="0"/>
                </a:lnTo>
                <a:lnTo>
                  <a:pt x="8035000" y="6858001"/>
                </a:lnTo>
                <a:lnTo>
                  <a:pt x="137897" y="6858001"/>
                </a:lnTo>
                <a:lnTo>
                  <a:pt x="274509" y="6844229"/>
                </a:lnTo>
                <a:cubicBezTo>
                  <a:pt x="583423" y="6781017"/>
                  <a:pt x="815799" y="6507690"/>
                  <a:pt x="815799" y="6180089"/>
                </a:cubicBezTo>
                <a:lnTo>
                  <a:pt x="815799" y="677915"/>
                </a:lnTo>
                <a:cubicBezTo>
                  <a:pt x="815799" y="303514"/>
                  <a:pt x="512287" y="2"/>
                  <a:pt x="137886" y="2"/>
                </a:cubicBezTo>
                <a:lnTo>
                  <a:pt x="0" y="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A863C3-91A6-9DA1-A0D7-51DF66EC99D8}"/>
              </a:ext>
            </a:extLst>
          </p:cNvPr>
          <p:cNvSpPr>
            <a:spLocks noGrp="1"/>
          </p:cNvSpPr>
          <p:nvPr>
            <p:ph type="title"/>
          </p:nvPr>
        </p:nvSpPr>
        <p:spPr>
          <a:xfrm>
            <a:off x="312253" y="752136"/>
            <a:ext cx="3936726" cy="3553163"/>
          </a:xfrm>
        </p:spPr>
        <p:txBody>
          <a:bodyPr vert="horz" lIns="91440" tIns="45720" rIns="91440" bIns="45720" rtlCol="0" anchor="t">
            <a:normAutofit/>
          </a:bodyPr>
          <a:lstStyle/>
          <a:p>
            <a:r>
              <a:rPr lang="en-US" sz="4000"/>
              <a:t>Have ChatGPT be a critic</a:t>
            </a:r>
          </a:p>
        </p:txBody>
      </p:sp>
      <p:sp>
        <p:nvSpPr>
          <p:cNvPr id="5" name="Date Placeholder 4">
            <a:extLst>
              <a:ext uri="{FF2B5EF4-FFF2-40B4-BE49-F238E27FC236}">
                <a16:creationId xmlns:a16="http://schemas.microsoft.com/office/drawing/2014/main" id="{7578EABC-4131-A1E7-BDBA-2499833CA720}"/>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9A750ABA-DFFA-4B13-BB77-624D9164A38B}" type="datetime1">
              <a:rPr lang="en-US" smtClean="0"/>
              <a:pPr>
                <a:spcAft>
                  <a:spcPts val="600"/>
                </a:spcAft>
              </a:pPr>
              <a:t>4/8/2024</a:t>
            </a:fld>
            <a:endParaRPr lang="en-US"/>
          </a:p>
        </p:txBody>
      </p:sp>
      <p:pic>
        <p:nvPicPr>
          <p:cNvPr id="15" name="Content Placeholder 14" descr="A letter to a customer&#10;&#10;Description automatically generated">
            <a:extLst>
              <a:ext uri="{FF2B5EF4-FFF2-40B4-BE49-F238E27FC236}">
                <a16:creationId xmlns:a16="http://schemas.microsoft.com/office/drawing/2014/main" id="{949CD7BC-63EB-54A0-2EC8-A09252BA3C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0802" y="507999"/>
            <a:ext cx="6773335" cy="5858933"/>
          </a:xfrm>
          <a:prstGeom prst="rect">
            <a:avLst/>
          </a:prstGeom>
        </p:spPr>
      </p:pic>
    </p:spTree>
    <p:extLst>
      <p:ext uri="{BB962C8B-B14F-4D97-AF65-F5344CB8AC3E}">
        <p14:creationId xmlns:p14="http://schemas.microsoft.com/office/powerpoint/2010/main" val="73082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E9F74D-F55F-F7B2-75C2-14DECC31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710A2054-FB7A-EA09-5DA6-8CFF3152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379" y="0"/>
            <a:ext cx="5058469" cy="6874453"/>
          </a:xfrm>
          <a:custGeom>
            <a:avLst/>
            <a:gdLst>
              <a:gd name="connsiteX0" fmla="*/ 679539 w 5058469"/>
              <a:gd name="connsiteY0" fmla="*/ 0 h 6874453"/>
              <a:gd name="connsiteX1" fmla="*/ 5058469 w 5058469"/>
              <a:gd name="connsiteY1" fmla="*/ 0 h 6874453"/>
              <a:gd name="connsiteX2" fmla="*/ 5058469 w 5058469"/>
              <a:gd name="connsiteY2" fmla="*/ 6874453 h 6874453"/>
              <a:gd name="connsiteX3" fmla="*/ 679539 w 5058469"/>
              <a:gd name="connsiteY3" fmla="*/ 6874453 h 6874453"/>
              <a:gd name="connsiteX4" fmla="*/ 0 w 5058469"/>
              <a:gd name="connsiteY4" fmla="*/ 6194913 h 6874453"/>
              <a:gd name="connsiteX5" fmla="*/ 0 w 5058469"/>
              <a:gd name="connsiteY5" fmla="*/ 679540 h 6874453"/>
              <a:gd name="connsiteX6" fmla="*/ 679539 w 5058469"/>
              <a:gd name="connsiteY6" fmla="*/ 0 h 68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469" h="6874453">
                <a:moveTo>
                  <a:pt x="679539" y="0"/>
                </a:moveTo>
                <a:lnTo>
                  <a:pt x="5058469" y="0"/>
                </a:lnTo>
                <a:lnTo>
                  <a:pt x="5058469" y="6874453"/>
                </a:lnTo>
                <a:lnTo>
                  <a:pt x="679539" y="6874453"/>
                </a:lnTo>
                <a:cubicBezTo>
                  <a:pt x="304240" y="6874453"/>
                  <a:pt x="0" y="6570213"/>
                  <a:pt x="0" y="6194913"/>
                </a:cubicBezTo>
                <a:lnTo>
                  <a:pt x="0" y="679540"/>
                </a:lnTo>
                <a:cubicBezTo>
                  <a:pt x="0" y="304240"/>
                  <a:pt x="304240" y="0"/>
                  <a:pt x="67953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2DB6B0-3265-FC8D-3F63-055FC08D464A}"/>
              </a:ext>
            </a:extLst>
          </p:cNvPr>
          <p:cNvSpPr>
            <a:spLocks noGrp="1"/>
          </p:cNvSpPr>
          <p:nvPr>
            <p:ph type="title"/>
          </p:nvPr>
        </p:nvSpPr>
        <p:spPr>
          <a:xfrm>
            <a:off x="308387" y="753034"/>
            <a:ext cx="4184591" cy="3570610"/>
          </a:xfrm>
        </p:spPr>
        <p:txBody>
          <a:bodyPr vert="horz" lIns="91440" tIns="45720" rIns="91440" bIns="45720" rtlCol="0" anchor="t">
            <a:normAutofit fontScale="90000"/>
          </a:bodyPr>
          <a:lstStyle/>
          <a:p>
            <a:r>
              <a:rPr lang="en-US" sz="4100" b="1" kern="1200" dirty="0">
                <a:solidFill>
                  <a:schemeClr val="tx1"/>
                </a:solidFill>
                <a:latin typeface="+mj-lt"/>
                <a:ea typeface="+mj-ea"/>
                <a:cs typeface="+mj-cs"/>
              </a:rPr>
              <a:t>Cross Language Barriers</a:t>
            </a: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r>
              <a:rPr lang="en-US" sz="4100" b="1" kern="1200" dirty="0">
                <a:solidFill>
                  <a:schemeClr val="tx1"/>
                </a:solidFill>
                <a:latin typeface="+mj-lt"/>
                <a:ea typeface="+mj-ea"/>
                <a:cs typeface="+mj-cs"/>
              </a:rPr>
              <a:t>General Spanish</a:t>
            </a:r>
          </a:p>
        </p:txBody>
      </p:sp>
      <p:sp>
        <p:nvSpPr>
          <p:cNvPr id="5" name="Date Placeholder 4">
            <a:extLst>
              <a:ext uri="{FF2B5EF4-FFF2-40B4-BE49-F238E27FC236}">
                <a16:creationId xmlns:a16="http://schemas.microsoft.com/office/drawing/2014/main" id="{F3CDF447-58C6-7415-0B41-485809159CD5}"/>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9A750ABA-DFFA-4B13-BB77-624D9164A38B}" type="datetime1">
              <a:rPr lang="en-US" smtClean="0"/>
              <a:pPr>
                <a:spcAft>
                  <a:spcPts val="600"/>
                </a:spcAft>
              </a:pPr>
              <a:t>4/8/2024</a:t>
            </a:fld>
            <a:endParaRPr lang="en-US"/>
          </a:p>
        </p:txBody>
      </p:sp>
      <p:pic>
        <p:nvPicPr>
          <p:cNvPr id="9" name="Content Placeholder 8" descr="A letter to a customer&#10;&#10;Description automatically generated">
            <a:extLst>
              <a:ext uri="{FF2B5EF4-FFF2-40B4-BE49-F238E27FC236}">
                <a16:creationId xmlns:a16="http://schemas.microsoft.com/office/drawing/2014/main" id="{4BEFAABF-6FD1-EA1B-ECB0-07BB6CCB2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7689" y="139335"/>
            <a:ext cx="5906262" cy="6250014"/>
          </a:xfrm>
          <a:prstGeom prst="rect">
            <a:avLst/>
          </a:prstGeom>
        </p:spPr>
      </p:pic>
    </p:spTree>
    <p:extLst>
      <p:ext uri="{BB962C8B-B14F-4D97-AF65-F5344CB8AC3E}">
        <p14:creationId xmlns:p14="http://schemas.microsoft.com/office/powerpoint/2010/main" val="153048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EF779A-69EE-5D51-5177-9E6E1E08A46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7234548-5295-A457-3E61-BE977C911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199C1E0-F39B-83D8-A96A-E8A5F0E30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379" y="0"/>
            <a:ext cx="5058469" cy="6874453"/>
          </a:xfrm>
          <a:custGeom>
            <a:avLst/>
            <a:gdLst>
              <a:gd name="connsiteX0" fmla="*/ 679539 w 5058469"/>
              <a:gd name="connsiteY0" fmla="*/ 0 h 6874453"/>
              <a:gd name="connsiteX1" fmla="*/ 5058469 w 5058469"/>
              <a:gd name="connsiteY1" fmla="*/ 0 h 6874453"/>
              <a:gd name="connsiteX2" fmla="*/ 5058469 w 5058469"/>
              <a:gd name="connsiteY2" fmla="*/ 6874453 h 6874453"/>
              <a:gd name="connsiteX3" fmla="*/ 679539 w 5058469"/>
              <a:gd name="connsiteY3" fmla="*/ 6874453 h 6874453"/>
              <a:gd name="connsiteX4" fmla="*/ 0 w 5058469"/>
              <a:gd name="connsiteY4" fmla="*/ 6194913 h 6874453"/>
              <a:gd name="connsiteX5" fmla="*/ 0 w 5058469"/>
              <a:gd name="connsiteY5" fmla="*/ 679540 h 6874453"/>
              <a:gd name="connsiteX6" fmla="*/ 679539 w 5058469"/>
              <a:gd name="connsiteY6" fmla="*/ 0 h 68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469" h="6874453">
                <a:moveTo>
                  <a:pt x="679539" y="0"/>
                </a:moveTo>
                <a:lnTo>
                  <a:pt x="5058469" y="0"/>
                </a:lnTo>
                <a:lnTo>
                  <a:pt x="5058469" y="6874453"/>
                </a:lnTo>
                <a:lnTo>
                  <a:pt x="679539" y="6874453"/>
                </a:lnTo>
                <a:cubicBezTo>
                  <a:pt x="304240" y="6874453"/>
                  <a:pt x="0" y="6570213"/>
                  <a:pt x="0" y="6194913"/>
                </a:cubicBezTo>
                <a:lnTo>
                  <a:pt x="0" y="679540"/>
                </a:lnTo>
                <a:cubicBezTo>
                  <a:pt x="0" y="304240"/>
                  <a:pt x="304240" y="0"/>
                  <a:pt x="67953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F3A9F9-BA73-8A98-0D91-E59ACCFCBA13}"/>
              </a:ext>
            </a:extLst>
          </p:cNvPr>
          <p:cNvSpPr>
            <a:spLocks noGrp="1"/>
          </p:cNvSpPr>
          <p:nvPr>
            <p:ph type="title"/>
          </p:nvPr>
        </p:nvSpPr>
        <p:spPr>
          <a:xfrm>
            <a:off x="308387" y="753034"/>
            <a:ext cx="4184591" cy="4473722"/>
          </a:xfrm>
        </p:spPr>
        <p:txBody>
          <a:bodyPr vert="horz" lIns="91440" tIns="45720" rIns="91440" bIns="45720" rtlCol="0" anchor="t">
            <a:normAutofit fontScale="90000"/>
          </a:bodyPr>
          <a:lstStyle/>
          <a:p>
            <a:r>
              <a:rPr lang="en-US" sz="4100" b="1" kern="1200" dirty="0">
                <a:solidFill>
                  <a:schemeClr val="tx1"/>
                </a:solidFill>
                <a:latin typeface="+mj-lt"/>
                <a:ea typeface="+mj-ea"/>
                <a:cs typeface="+mj-cs"/>
              </a:rPr>
              <a:t>Cross Language Barriers</a:t>
            </a: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r>
              <a:rPr lang="en-US" sz="4100" b="1" kern="1200" dirty="0">
                <a:solidFill>
                  <a:schemeClr val="tx1"/>
                </a:solidFill>
                <a:latin typeface="+mj-lt"/>
                <a:ea typeface="+mj-ea"/>
                <a:cs typeface="+mj-cs"/>
              </a:rPr>
              <a:t>Spanish</a:t>
            </a:r>
            <a:r>
              <a:rPr lang="en-US" sz="4100" dirty="0"/>
              <a:t>-</a:t>
            </a:r>
            <a:r>
              <a:rPr lang="en-US" sz="4100" b="1" kern="1200" dirty="0">
                <a:solidFill>
                  <a:schemeClr val="tx1"/>
                </a:solidFill>
                <a:latin typeface="+mj-lt"/>
                <a:ea typeface="+mj-ea"/>
                <a:cs typeface="+mj-cs"/>
              </a:rPr>
              <a:t>Miami Dialect</a:t>
            </a:r>
          </a:p>
        </p:txBody>
      </p:sp>
      <p:sp>
        <p:nvSpPr>
          <p:cNvPr id="5" name="Date Placeholder 4">
            <a:extLst>
              <a:ext uri="{FF2B5EF4-FFF2-40B4-BE49-F238E27FC236}">
                <a16:creationId xmlns:a16="http://schemas.microsoft.com/office/drawing/2014/main" id="{C71DD103-3DE9-A4F0-9016-530FFBB697DF}"/>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9A750ABA-DFFA-4B13-BB77-624D9164A38B}" type="datetime1">
              <a:rPr lang="en-US" smtClean="0"/>
              <a:pPr>
                <a:spcAft>
                  <a:spcPts val="600"/>
                </a:spcAft>
              </a:pPr>
              <a:t>4/8/2024</a:t>
            </a:fld>
            <a:endParaRPr lang="en-US"/>
          </a:p>
        </p:txBody>
      </p:sp>
      <p:pic>
        <p:nvPicPr>
          <p:cNvPr id="9" name="Content Placeholder 8">
            <a:extLst>
              <a:ext uri="{FF2B5EF4-FFF2-40B4-BE49-F238E27FC236}">
                <a16:creationId xmlns:a16="http://schemas.microsoft.com/office/drawing/2014/main" id="{EFCAD17F-0B25-1ADE-56F2-01C07C10C55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497689" y="139335"/>
            <a:ext cx="5906262" cy="6250014"/>
          </a:xfrm>
          <a:prstGeom prst="rect">
            <a:avLst/>
          </a:prstGeom>
        </p:spPr>
      </p:pic>
    </p:spTree>
    <p:extLst>
      <p:ext uri="{BB962C8B-B14F-4D97-AF65-F5344CB8AC3E}">
        <p14:creationId xmlns:p14="http://schemas.microsoft.com/office/powerpoint/2010/main" val="282322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Car park lanes with skid marks on the road">
            <a:extLst>
              <a:ext uri="{FF2B5EF4-FFF2-40B4-BE49-F238E27FC236}">
                <a16:creationId xmlns:a16="http://schemas.microsoft.com/office/drawing/2014/main" id="{B36CCF41-17BB-4FA1-9CBB-65FD39DDDB28}"/>
              </a:ext>
            </a:extLst>
          </p:cNvPr>
          <p:cNvPicPr>
            <a:picLocks noChangeAspect="1"/>
          </p:cNvPicPr>
          <p:nvPr/>
        </p:nvPicPr>
        <p:blipFill rotWithShape="1">
          <a:blip r:embed="rId2"/>
          <a:srcRect b="15730"/>
          <a:stretch/>
        </p:blipFill>
        <p:spPr>
          <a:xfrm>
            <a:off x="-2" y="-2"/>
            <a:ext cx="12191979" cy="6858000"/>
          </a:xfrm>
          <a:prstGeom prst="rect">
            <a:avLst/>
          </a:prstGeom>
        </p:spPr>
      </p:pic>
      <p:sp>
        <p:nvSpPr>
          <p:cNvPr id="15" name="Rectangle 14">
            <a:extLst>
              <a:ext uri="{FF2B5EF4-FFF2-40B4-BE49-F238E27FC236}">
                <a16:creationId xmlns:a16="http://schemas.microsoft.com/office/drawing/2014/main" id="{0B17514E-A6FB-E691-BEE8-378E57EA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2000" cy="4043806"/>
          </a:xfrm>
          <a:prstGeom prst="rect">
            <a:avLst/>
          </a:prstGeom>
          <a:gradFill>
            <a:gsLst>
              <a:gs pos="55000">
                <a:srgbClr val="000000">
                  <a:alpha val="28000"/>
                </a:srgbClr>
              </a:gs>
              <a:gs pos="0">
                <a:srgbClr val="000000">
                  <a:alpha val="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A952F34F-0117-52A3-0EDA-14BB27B65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 w 12192000"/>
              <a:gd name="connsiteY1" fmla="*/ 0 h 6858000"/>
              <a:gd name="connsiteX2" fmla="*/ 1 w 12192000"/>
              <a:gd name="connsiteY2" fmla="*/ 4898693 h 6858000"/>
              <a:gd name="connsiteX3" fmla="*/ 13428 w 12192000"/>
              <a:gd name="connsiteY3" fmla="*/ 5031883 h 6858000"/>
              <a:gd name="connsiteX4" fmla="*/ 660931 w 12192000"/>
              <a:gd name="connsiteY4" fmla="*/ 5559613 h 6858000"/>
              <a:gd name="connsiteX5" fmla="*/ 11531069 w 12192000"/>
              <a:gd name="connsiteY5" fmla="*/ 5559613 h 6858000"/>
              <a:gd name="connsiteX6" fmla="*/ 12192000 w 12192000"/>
              <a:gd name="connsiteY6" fmla="*/ 4898682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 y="0"/>
                </a:lnTo>
                <a:lnTo>
                  <a:pt x="1" y="4898693"/>
                </a:lnTo>
                <a:lnTo>
                  <a:pt x="13428" y="5031883"/>
                </a:lnTo>
                <a:cubicBezTo>
                  <a:pt x="75057" y="5333058"/>
                  <a:pt x="341537" y="5559613"/>
                  <a:pt x="660931" y="5559613"/>
                </a:cubicBezTo>
                <a:lnTo>
                  <a:pt x="11531069" y="5559613"/>
                </a:lnTo>
                <a:cubicBezTo>
                  <a:pt x="11896091" y="5559613"/>
                  <a:pt x="12192000" y="5263704"/>
                  <a:pt x="12192000" y="4898682"/>
                </a:cubicBezTo>
                <a:lnTo>
                  <a:pt x="12192000" y="6858000"/>
                </a:lnTo>
                <a:lnTo>
                  <a:pt x="0" y="6858000"/>
                </a:lnTo>
                <a:close/>
              </a:path>
            </a:pathLst>
          </a:cu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24665C04-57DB-1CF2-9C3E-8F1D20D5D8FD}"/>
              </a:ext>
            </a:extLst>
          </p:cNvPr>
          <p:cNvSpPr>
            <a:spLocks noGrp="1"/>
          </p:cNvSpPr>
          <p:nvPr>
            <p:ph type="title"/>
          </p:nvPr>
        </p:nvSpPr>
        <p:spPr>
          <a:xfrm>
            <a:off x="340137" y="5819770"/>
            <a:ext cx="6816312" cy="835674"/>
          </a:xfrm>
        </p:spPr>
        <p:txBody>
          <a:bodyPr vert="horz" lIns="91440" tIns="45720" rIns="91440" bIns="45720" rtlCol="0" anchor="t">
            <a:normAutofit/>
          </a:bodyPr>
          <a:lstStyle/>
          <a:p>
            <a:r>
              <a:rPr lang="en-US" sz="4800" dirty="0">
                <a:solidFill>
                  <a:srgbClr val="FFFFFF"/>
                </a:solidFill>
              </a:rPr>
              <a:t>Parking Rate Studies</a:t>
            </a:r>
          </a:p>
        </p:txBody>
      </p:sp>
      <p:sp>
        <p:nvSpPr>
          <p:cNvPr id="5" name="Date Placeholder 4">
            <a:extLst>
              <a:ext uri="{FF2B5EF4-FFF2-40B4-BE49-F238E27FC236}">
                <a16:creationId xmlns:a16="http://schemas.microsoft.com/office/drawing/2014/main" id="{C4FE983E-9644-CA9B-5907-60DCF83995EC}"/>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9A750ABA-DFFA-4B13-BB77-624D9164A38B}" type="datetime1">
              <a:rPr lang="en-US">
                <a:solidFill>
                  <a:srgbClr val="FFFFFF"/>
                </a:solidFill>
              </a:rPr>
              <a:pPr>
                <a:spcAft>
                  <a:spcPts val="600"/>
                </a:spcAft>
              </a:pPr>
              <a:t>4/8/2024</a:t>
            </a:fld>
            <a:endParaRPr lang="en-US">
              <a:solidFill>
                <a:srgbClr val="FFFFFF"/>
              </a:solidFill>
            </a:endParaRPr>
          </a:p>
        </p:txBody>
      </p:sp>
    </p:spTree>
    <p:extLst>
      <p:ext uri="{BB962C8B-B14F-4D97-AF65-F5344CB8AC3E}">
        <p14:creationId xmlns:p14="http://schemas.microsoft.com/office/powerpoint/2010/main" val="393267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08B39A7-5BF4-341C-12CB-5518793A2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01939BB-8614-4E54-74E0-27E468B83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001" y="0"/>
            <a:ext cx="8035000" cy="6858001"/>
          </a:xfrm>
          <a:custGeom>
            <a:avLst/>
            <a:gdLst>
              <a:gd name="connsiteX0" fmla="*/ 0 w 8035000"/>
              <a:gd name="connsiteY0" fmla="*/ 0 h 6858001"/>
              <a:gd name="connsiteX1" fmla="*/ 8035000 w 8035000"/>
              <a:gd name="connsiteY1" fmla="*/ 0 h 6858001"/>
              <a:gd name="connsiteX2" fmla="*/ 8035000 w 8035000"/>
              <a:gd name="connsiteY2" fmla="*/ 6858001 h 6858001"/>
              <a:gd name="connsiteX3" fmla="*/ 137897 w 8035000"/>
              <a:gd name="connsiteY3" fmla="*/ 6858001 h 6858001"/>
              <a:gd name="connsiteX4" fmla="*/ 274509 w 8035000"/>
              <a:gd name="connsiteY4" fmla="*/ 6844229 h 6858001"/>
              <a:gd name="connsiteX5" fmla="*/ 815799 w 8035000"/>
              <a:gd name="connsiteY5" fmla="*/ 6180089 h 6858001"/>
              <a:gd name="connsiteX6" fmla="*/ 815799 w 8035000"/>
              <a:gd name="connsiteY6" fmla="*/ 677915 h 6858001"/>
              <a:gd name="connsiteX7" fmla="*/ 137886 w 8035000"/>
              <a:gd name="connsiteY7" fmla="*/ 2 h 6858001"/>
              <a:gd name="connsiteX8" fmla="*/ 0 w 8035000"/>
              <a:gd name="connsiteY8"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5000" h="6858001">
                <a:moveTo>
                  <a:pt x="0" y="0"/>
                </a:moveTo>
                <a:lnTo>
                  <a:pt x="8035000" y="0"/>
                </a:lnTo>
                <a:lnTo>
                  <a:pt x="8035000" y="6858001"/>
                </a:lnTo>
                <a:lnTo>
                  <a:pt x="137897" y="6858001"/>
                </a:lnTo>
                <a:lnTo>
                  <a:pt x="274509" y="6844229"/>
                </a:lnTo>
                <a:cubicBezTo>
                  <a:pt x="583423" y="6781017"/>
                  <a:pt x="815799" y="6507690"/>
                  <a:pt x="815799" y="6180089"/>
                </a:cubicBezTo>
                <a:lnTo>
                  <a:pt x="815799" y="677915"/>
                </a:lnTo>
                <a:cubicBezTo>
                  <a:pt x="815799" y="303514"/>
                  <a:pt x="512287" y="2"/>
                  <a:pt x="137886" y="2"/>
                </a:cubicBezTo>
                <a:lnTo>
                  <a:pt x="0" y="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9478A27B-6824-3DD6-247D-11D6B0BD2FE9}"/>
              </a:ext>
            </a:extLst>
          </p:cNvPr>
          <p:cNvSpPr>
            <a:spLocks noGrp="1"/>
          </p:cNvSpPr>
          <p:nvPr>
            <p:ph type="title"/>
          </p:nvPr>
        </p:nvSpPr>
        <p:spPr>
          <a:xfrm>
            <a:off x="312253" y="752136"/>
            <a:ext cx="3936726" cy="3553163"/>
          </a:xfrm>
        </p:spPr>
        <p:txBody>
          <a:bodyPr vert="horz" lIns="91440" tIns="45720" rIns="91440" bIns="45720" rtlCol="0" anchor="t">
            <a:normAutofit/>
          </a:bodyPr>
          <a:lstStyle/>
          <a:p>
            <a:r>
              <a:rPr lang="en-US" sz="4000" dirty="0"/>
              <a:t>Parking Rates-Chattanooga</a:t>
            </a:r>
          </a:p>
        </p:txBody>
      </p:sp>
      <p:sp>
        <p:nvSpPr>
          <p:cNvPr id="5" name="Date Placeholder 4">
            <a:extLst>
              <a:ext uri="{FF2B5EF4-FFF2-40B4-BE49-F238E27FC236}">
                <a16:creationId xmlns:a16="http://schemas.microsoft.com/office/drawing/2014/main" id="{985D5018-9690-7BB1-FB73-4B23DC6E37D5}"/>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9A750ABA-DFFA-4B13-BB77-624D9164A38B}" type="datetime1">
              <a:rPr lang="en-US" smtClean="0"/>
              <a:pPr>
                <a:spcAft>
                  <a:spcPts val="600"/>
                </a:spcAft>
              </a:pPr>
              <a:t>4/8/2024</a:t>
            </a:fld>
            <a:endParaRPr lang="en-US"/>
          </a:p>
        </p:txBody>
      </p:sp>
      <p:pic>
        <p:nvPicPr>
          <p:cNvPr id="11" name="Content Placeholder 10" descr="A screenshot of a parking lot&#10;&#10;Description automatically generated">
            <a:extLst>
              <a:ext uri="{FF2B5EF4-FFF2-40B4-BE49-F238E27FC236}">
                <a16:creationId xmlns:a16="http://schemas.microsoft.com/office/drawing/2014/main" id="{50596FDA-DC20-D319-AFE8-2A5894A285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1457" y="752136"/>
            <a:ext cx="6795001" cy="5096250"/>
          </a:xfrm>
          <a:prstGeom prst="rect">
            <a:avLst/>
          </a:prstGeom>
        </p:spPr>
      </p:pic>
    </p:spTree>
    <p:extLst>
      <p:ext uri="{BB962C8B-B14F-4D97-AF65-F5344CB8AC3E}">
        <p14:creationId xmlns:p14="http://schemas.microsoft.com/office/powerpoint/2010/main" val="221263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32D9DB-D11E-4016-3B66-F29D2D47779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A50AA4-A98A-D637-B133-A035FAFFF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DD6DD14-1E3B-0394-5657-825809257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001" y="0"/>
            <a:ext cx="8035000" cy="6858001"/>
          </a:xfrm>
          <a:custGeom>
            <a:avLst/>
            <a:gdLst>
              <a:gd name="connsiteX0" fmla="*/ 0 w 8035000"/>
              <a:gd name="connsiteY0" fmla="*/ 0 h 6858001"/>
              <a:gd name="connsiteX1" fmla="*/ 8035000 w 8035000"/>
              <a:gd name="connsiteY1" fmla="*/ 0 h 6858001"/>
              <a:gd name="connsiteX2" fmla="*/ 8035000 w 8035000"/>
              <a:gd name="connsiteY2" fmla="*/ 6858001 h 6858001"/>
              <a:gd name="connsiteX3" fmla="*/ 137897 w 8035000"/>
              <a:gd name="connsiteY3" fmla="*/ 6858001 h 6858001"/>
              <a:gd name="connsiteX4" fmla="*/ 274509 w 8035000"/>
              <a:gd name="connsiteY4" fmla="*/ 6844229 h 6858001"/>
              <a:gd name="connsiteX5" fmla="*/ 815799 w 8035000"/>
              <a:gd name="connsiteY5" fmla="*/ 6180089 h 6858001"/>
              <a:gd name="connsiteX6" fmla="*/ 815799 w 8035000"/>
              <a:gd name="connsiteY6" fmla="*/ 677915 h 6858001"/>
              <a:gd name="connsiteX7" fmla="*/ 137886 w 8035000"/>
              <a:gd name="connsiteY7" fmla="*/ 2 h 6858001"/>
              <a:gd name="connsiteX8" fmla="*/ 0 w 8035000"/>
              <a:gd name="connsiteY8"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5000" h="6858001">
                <a:moveTo>
                  <a:pt x="0" y="0"/>
                </a:moveTo>
                <a:lnTo>
                  <a:pt x="8035000" y="0"/>
                </a:lnTo>
                <a:lnTo>
                  <a:pt x="8035000" y="6858001"/>
                </a:lnTo>
                <a:lnTo>
                  <a:pt x="137897" y="6858001"/>
                </a:lnTo>
                <a:lnTo>
                  <a:pt x="274509" y="6844229"/>
                </a:lnTo>
                <a:cubicBezTo>
                  <a:pt x="583423" y="6781017"/>
                  <a:pt x="815799" y="6507690"/>
                  <a:pt x="815799" y="6180089"/>
                </a:cubicBezTo>
                <a:lnTo>
                  <a:pt x="815799" y="677915"/>
                </a:lnTo>
                <a:cubicBezTo>
                  <a:pt x="815799" y="303514"/>
                  <a:pt x="512287" y="2"/>
                  <a:pt x="137886" y="2"/>
                </a:cubicBezTo>
                <a:lnTo>
                  <a:pt x="0" y="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1758EAE0-9B96-C765-E8B9-407BCE48A63D}"/>
              </a:ext>
            </a:extLst>
          </p:cNvPr>
          <p:cNvSpPr>
            <a:spLocks noGrp="1"/>
          </p:cNvSpPr>
          <p:nvPr>
            <p:ph type="title"/>
          </p:nvPr>
        </p:nvSpPr>
        <p:spPr>
          <a:xfrm>
            <a:off x="312253" y="752136"/>
            <a:ext cx="3936726" cy="3553163"/>
          </a:xfrm>
        </p:spPr>
        <p:txBody>
          <a:bodyPr vert="horz" lIns="91440" tIns="45720" rIns="91440" bIns="45720" rtlCol="0" anchor="t">
            <a:normAutofit/>
          </a:bodyPr>
          <a:lstStyle/>
          <a:p>
            <a:r>
              <a:rPr lang="en-US" sz="4000" dirty="0"/>
              <a:t>Parking Rate Surrounding Cities</a:t>
            </a:r>
          </a:p>
        </p:txBody>
      </p:sp>
      <p:sp>
        <p:nvSpPr>
          <p:cNvPr id="5" name="Date Placeholder 4">
            <a:extLst>
              <a:ext uri="{FF2B5EF4-FFF2-40B4-BE49-F238E27FC236}">
                <a16:creationId xmlns:a16="http://schemas.microsoft.com/office/drawing/2014/main" id="{C5A82596-3944-4F03-3CAB-49367057FCEB}"/>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9A750ABA-DFFA-4B13-BB77-624D9164A38B}" type="datetime1">
              <a:rPr lang="en-US" smtClean="0"/>
              <a:pPr>
                <a:spcAft>
                  <a:spcPts val="600"/>
                </a:spcAft>
              </a:pPr>
              <a:t>4/8/2024</a:t>
            </a:fld>
            <a:endParaRPr lang="en-US"/>
          </a:p>
        </p:txBody>
      </p:sp>
      <p:pic>
        <p:nvPicPr>
          <p:cNvPr id="11" name="Content Placeholder 10">
            <a:extLst>
              <a:ext uri="{FF2B5EF4-FFF2-40B4-BE49-F238E27FC236}">
                <a16:creationId xmlns:a16="http://schemas.microsoft.com/office/drawing/2014/main" id="{14FF5FE1-66FB-6387-D2C0-54A1A23482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16011" y="688051"/>
            <a:ext cx="6880448" cy="5160335"/>
          </a:xfrm>
          <a:prstGeom prst="rect">
            <a:avLst/>
          </a:prstGeom>
        </p:spPr>
      </p:pic>
    </p:spTree>
    <p:extLst>
      <p:ext uri="{BB962C8B-B14F-4D97-AF65-F5344CB8AC3E}">
        <p14:creationId xmlns:p14="http://schemas.microsoft.com/office/powerpoint/2010/main" val="315459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F61B21B-C704-8330-6871-65617F451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B16CECA-5A64-560A-4DA5-7A43826CE488}"/>
              </a:ext>
            </a:extLst>
          </p:cNvPr>
          <p:cNvSpPr>
            <a:spLocks noGrp="1"/>
          </p:cNvSpPr>
          <p:nvPr>
            <p:ph type="title"/>
          </p:nvPr>
        </p:nvSpPr>
        <p:spPr>
          <a:xfrm>
            <a:off x="312252" y="752136"/>
            <a:ext cx="3944703" cy="3638795"/>
          </a:xfrm>
        </p:spPr>
        <p:txBody>
          <a:bodyPr vert="horz" lIns="91440" tIns="45720" rIns="91440" bIns="45720" rtlCol="0" anchor="t">
            <a:normAutofit/>
          </a:bodyPr>
          <a:lstStyle/>
          <a:p>
            <a:r>
              <a:rPr lang="en-US" sz="3400"/>
              <a:t>Building Systems, Processes &amp; Documentations</a:t>
            </a:r>
          </a:p>
        </p:txBody>
      </p:sp>
      <p:sp>
        <p:nvSpPr>
          <p:cNvPr id="9" name="Text Placeholder 8">
            <a:extLst>
              <a:ext uri="{FF2B5EF4-FFF2-40B4-BE49-F238E27FC236}">
                <a16:creationId xmlns:a16="http://schemas.microsoft.com/office/drawing/2014/main" id="{3EF76661-33A8-2961-3433-FD1908561BBC}"/>
              </a:ext>
            </a:extLst>
          </p:cNvPr>
          <p:cNvSpPr>
            <a:spLocks noGrp="1"/>
          </p:cNvSpPr>
          <p:nvPr>
            <p:ph type="body" idx="1"/>
          </p:nvPr>
        </p:nvSpPr>
        <p:spPr>
          <a:xfrm>
            <a:off x="312252" y="4676011"/>
            <a:ext cx="3698627" cy="1343789"/>
          </a:xfrm>
        </p:spPr>
        <p:txBody>
          <a:bodyPr vert="horz" lIns="91440" tIns="45720" rIns="91440" bIns="45720" rtlCol="0" anchor="b">
            <a:normAutofit/>
          </a:bodyPr>
          <a:lstStyle/>
          <a:p>
            <a:r>
              <a:rPr lang="en-US" dirty="0">
                <a:solidFill>
                  <a:schemeClr val="tx1"/>
                </a:solidFill>
              </a:rPr>
              <a:t>SOP’s , Procedures, Job Descriptions, etc.</a:t>
            </a:r>
          </a:p>
        </p:txBody>
      </p:sp>
      <p:sp>
        <p:nvSpPr>
          <p:cNvPr id="5" name="Date Placeholder 4">
            <a:extLst>
              <a:ext uri="{FF2B5EF4-FFF2-40B4-BE49-F238E27FC236}">
                <a16:creationId xmlns:a16="http://schemas.microsoft.com/office/drawing/2014/main" id="{E5348509-5253-97C2-BD8B-C3F20D88543C}"/>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9A750ABA-DFFA-4B13-BB77-624D9164A38B}" type="datetime1">
              <a:rPr lang="en-US" smtClean="0"/>
              <a:pPr>
                <a:spcAft>
                  <a:spcPts val="600"/>
                </a:spcAft>
              </a:pPr>
              <a:t>4/8/2024</a:t>
            </a:fld>
            <a:endParaRPr lang="en-US"/>
          </a:p>
        </p:txBody>
      </p:sp>
      <p:pic>
        <p:nvPicPr>
          <p:cNvPr id="11" name="Picture 10" descr="Construction area">
            <a:extLst>
              <a:ext uri="{FF2B5EF4-FFF2-40B4-BE49-F238E27FC236}">
                <a16:creationId xmlns:a16="http://schemas.microsoft.com/office/drawing/2014/main" id="{9B5F6320-B907-AFA8-70E2-08354D5C28C3}"/>
              </a:ext>
            </a:extLst>
          </p:cNvPr>
          <p:cNvPicPr>
            <a:picLocks noChangeAspect="1"/>
          </p:cNvPicPr>
          <p:nvPr/>
        </p:nvPicPr>
        <p:blipFill rotWithShape="1">
          <a:blip r:embed="rId3"/>
          <a:srcRect l="15228" r="15230" b="2"/>
          <a:stretch/>
        </p:blipFill>
        <p:spPr>
          <a:xfrm>
            <a:off x="5096608" y="72874"/>
            <a:ext cx="7018782" cy="6711603"/>
          </a:xfrm>
          <a:custGeom>
            <a:avLst/>
            <a:gdLst/>
            <a:ahLst/>
            <a:cxnLst/>
            <a:rect l="l" t="t" r="r" b="b"/>
            <a:pathLst>
              <a:path w="7018782" h="6732093">
                <a:moveTo>
                  <a:pt x="697647" y="0"/>
                </a:moveTo>
                <a:lnTo>
                  <a:pt x="6321135" y="0"/>
                </a:lnTo>
                <a:cubicBezTo>
                  <a:pt x="6706435" y="0"/>
                  <a:pt x="7018782" y="312347"/>
                  <a:pt x="7018782" y="697647"/>
                </a:cubicBezTo>
                <a:lnTo>
                  <a:pt x="7018782" y="6034446"/>
                </a:lnTo>
                <a:cubicBezTo>
                  <a:pt x="7018782" y="6419746"/>
                  <a:pt x="6706435" y="6732093"/>
                  <a:pt x="6321135" y="6732093"/>
                </a:cubicBezTo>
                <a:lnTo>
                  <a:pt x="697647" y="6732093"/>
                </a:lnTo>
                <a:cubicBezTo>
                  <a:pt x="312347" y="6732093"/>
                  <a:pt x="0" y="6419746"/>
                  <a:pt x="0" y="6034446"/>
                </a:cubicBezTo>
                <a:lnTo>
                  <a:pt x="0" y="697647"/>
                </a:lnTo>
                <a:cubicBezTo>
                  <a:pt x="0" y="312347"/>
                  <a:pt x="312347" y="0"/>
                  <a:pt x="697647" y="0"/>
                </a:cubicBezTo>
                <a:close/>
              </a:path>
            </a:pathLst>
          </a:custGeom>
        </p:spPr>
      </p:pic>
    </p:spTree>
    <p:extLst>
      <p:ext uri="{BB962C8B-B14F-4D97-AF65-F5344CB8AC3E}">
        <p14:creationId xmlns:p14="http://schemas.microsoft.com/office/powerpoint/2010/main" val="255599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5BA6870-D03B-59F6-3B20-ECB878D96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586EB73-0363-A296-0089-A822B3ADB2DC}"/>
              </a:ext>
            </a:extLst>
          </p:cNvPr>
          <p:cNvSpPr>
            <a:spLocks noGrp="1"/>
          </p:cNvSpPr>
          <p:nvPr>
            <p:ph type="title"/>
          </p:nvPr>
        </p:nvSpPr>
        <p:spPr>
          <a:xfrm>
            <a:off x="308388" y="5338112"/>
            <a:ext cx="6816312" cy="1337079"/>
          </a:xfrm>
        </p:spPr>
        <p:txBody>
          <a:bodyPr vert="horz" lIns="91440" tIns="45720" rIns="91440" bIns="45720" rtlCol="0" anchor="ctr">
            <a:normAutofit/>
          </a:bodyPr>
          <a:lstStyle/>
          <a:p>
            <a:r>
              <a:rPr lang="en-US" sz="4000"/>
              <a:t>Sample SOP</a:t>
            </a:r>
          </a:p>
        </p:txBody>
      </p:sp>
      <p:sp>
        <p:nvSpPr>
          <p:cNvPr id="24" name="Freeform: Shape 23">
            <a:extLst>
              <a:ext uri="{FF2B5EF4-FFF2-40B4-BE49-F238E27FC236}">
                <a16:creationId xmlns:a16="http://schemas.microsoft.com/office/drawing/2014/main" id="{7007C44E-5608-5BA7-E07F-64016EA2A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5143500"/>
          </a:xfrm>
          <a:custGeom>
            <a:avLst/>
            <a:gdLst>
              <a:gd name="connsiteX0" fmla="*/ 0 w 12191998"/>
              <a:gd name="connsiteY0" fmla="*/ 0 h 5143500"/>
              <a:gd name="connsiteX1" fmla="*/ 12191998 w 12191998"/>
              <a:gd name="connsiteY1" fmla="*/ 0 h 5143500"/>
              <a:gd name="connsiteX2" fmla="*/ 12191998 w 12191998"/>
              <a:gd name="connsiteY2" fmla="*/ 4482569 h 5143500"/>
              <a:gd name="connsiteX3" fmla="*/ 11531067 w 12191998"/>
              <a:gd name="connsiteY3" fmla="*/ 5143500 h 5143500"/>
              <a:gd name="connsiteX4" fmla="*/ 660929 w 12191998"/>
              <a:gd name="connsiteY4" fmla="*/ 5143500 h 5143500"/>
              <a:gd name="connsiteX5" fmla="*/ 13426 w 12191998"/>
              <a:gd name="connsiteY5" fmla="*/ 4615770 h 5143500"/>
              <a:gd name="connsiteX6" fmla="*/ 0 w 12191998"/>
              <a:gd name="connsiteY6" fmla="*/ 4482591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5143500">
                <a:moveTo>
                  <a:pt x="0" y="0"/>
                </a:moveTo>
                <a:lnTo>
                  <a:pt x="12191998" y="0"/>
                </a:lnTo>
                <a:lnTo>
                  <a:pt x="12191998" y="4482569"/>
                </a:lnTo>
                <a:cubicBezTo>
                  <a:pt x="12191998" y="4847591"/>
                  <a:pt x="11896089" y="5143500"/>
                  <a:pt x="11531067" y="5143500"/>
                </a:cubicBezTo>
                <a:lnTo>
                  <a:pt x="660929" y="5143500"/>
                </a:lnTo>
                <a:cubicBezTo>
                  <a:pt x="341535" y="5143500"/>
                  <a:pt x="75055" y="4916945"/>
                  <a:pt x="13426" y="4615770"/>
                </a:cubicBezTo>
                <a:lnTo>
                  <a:pt x="0" y="448259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white paper with black text&#10;&#10;Description automatically generated">
            <a:extLst>
              <a:ext uri="{FF2B5EF4-FFF2-40B4-BE49-F238E27FC236}">
                <a16:creationId xmlns:a16="http://schemas.microsoft.com/office/drawing/2014/main" id="{0807E2CB-F391-2B93-721F-0B95339512E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0266"/>
          <a:stretch/>
        </p:blipFill>
        <p:spPr>
          <a:xfrm>
            <a:off x="807227" y="788548"/>
            <a:ext cx="11089912" cy="2815387"/>
          </a:xfrm>
          <a:prstGeom prst="rect">
            <a:avLst/>
          </a:prstGeom>
        </p:spPr>
      </p:pic>
    </p:spTree>
    <p:extLst>
      <p:ext uri="{BB962C8B-B14F-4D97-AF65-F5344CB8AC3E}">
        <p14:creationId xmlns:p14="http://schemas.microsoft.com/office/powerpoint/2010/main" val="23519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8CA9E9D-6A76-A56D-C4DE-0910EA872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FB7E5ED-F72A-DBA0-549D-BABA6DAC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06604"/>
          </a:xfrm>
          <a:custGeom>
            <a:avLst/>
            <a:gdLst>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6858000 h 6858000"/>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0 h 6858000"/>
              <a:gd name="connsiteX0" fmla="*/ 0 w 12192000"/>
              <a:gd name="connsiteY0" fmla="*/ 0 h 2406604"/>
              <a:gd name="connsiteX1" fmla="*/ 12192000 w 12192000"/>
              <a:gd name="connsiteY1" fmla="*/ 0 h 2406604"/>
              <a:gd name="connsiteX2" fmla="*/ 12192000 w 12192000"/>
              <a:gd name="connsiteY2" fmla="*/ 2406593 h 2406604"/>
              <a:gd name="connsiteX3" fmla="*/ 12178573 w 12192000"/>
              <a:gd name="connsiteY3" fmla="*/ 2273403 h 2406604"/>
              <a:gd name="connsiteX4" fmla="*/ 11531070 w 12192000"/>
              <a:gd name="connsiteY4" fmla="*/ 1745673 h 2406604"/>
              <a:gd name="connsiteX5" fmla="*/ 660932 w 12192000"/>
              <a:gd name="connsiteY5" fmla="*/ 1745673 h 2406604"/>
              <a:gd name="connsiteX6" fmla="*/ 1 w 12192000"/>
              <a:gd name="connsiteY6" fmla="*/ 2406604 h 2406604"/>
              <a:gd name="connsiteX7" fmla="*/ 0 w 12192000"/>
              <a:gd name="connsiteY7" fmla="*/ 0 h 24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06604">
                <a:moveTo>
                  <a:pt x="0" y="0"/>
                </a:moveTo>
                <a:lnTo>
                  <a:pt x="12192000" y="0"/>
                </a:lnTo>
                <a:lnTo>
                  <a:pt x="12192000" y="2406593"/>
                </a:lnTo>
                <a:lnTo>
                  <a:pt x="12178573" y="2273403"/>
                </a:lnTo>
                <a:cubicBezTo>
                  <a:pt x="12116944" y="1972228"/>
                  <a:pt x="11850464" y="1745673"/>
                  <a:pt x="11531070" y="1745673"/>
                </a:cubicBezTo>
                <a:lnTo>
                  <a:pt x="660932" y="1745673"/>
                </a:lnTo>
                <a:cubicBezTo>
                  <a:pt x="295910" y="1745673"/>
                  <a:pt x="1" y="2041582"/>
                  <a:pt x="1" y="2406604"/>
                </a:cubicBezTo>
                <a:cubicBezTo>
                  <a:pt x="1" y="1604403"/>
                  <a:pt x="0" y="802201"/>
                  <a:pt x="0" y="0"/>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98692D4-84E8-1148-5D29-1CA68AFDA699}"/>
              </a:ext>
            </a:extLst>
          </p:cNvPr>
          <p:cNvSpPr>
            <a:spLocks noGrp="1"/>
          </p:cNvSpPr>
          <p:nvPr>
            <p:ph type="title"/>
          </p:nvPr>
        </p:nvSpPr>
        <p:spPr>
          <a:xfrm>
            <a:off x="969817" y="264120"/>
            <a:ext cx="9971451" cy="1343007"/>
          </a:xfrm>
        </p:spPr>
        <p:txBody>
          <a:bodyPr anchor="ctr">
            <a:normAutofit/>
          </a:bodyPr>
          <a:lstStyle/>
          <a:p>
            <a:r>
              <a:rPr lang="en-US">
                <a:solidFill>
                  <a:schemeClr val="bg1"/>
                </a:solidFill>
              </a:rPr>
              <a:t>Learning Objectives	</a:t>
            </a:r>
          </a:p>
        </p:txBody>
      </p:sp>
      <p:sp>
        <p:nvSpPr>
          <p:cNvPr id="4" name="Date Placeholder 3">
            <a:extLst>
              <a:ext uri="{FF2B5EF4-FFF2-40B4-BE49-F238E27FC236}">
                <a16:creationId xmlns:a16="http://schemas.microsoft.com/office/drawing/2014/main" id="{107A2ED4-FECD-B427-55FF-B67826DA71E8}"/>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4/8/2024</a:t>
            </a:fld>
            <a:endParaRPr lang="en-US">
              <a:solidFill>
                <a:schemeClr val="bg1"/>
              </a:solidFill>
            </a:endParaRPr>
          </a:p>
        </p:txBody>
      </p:sp>
      <p:graphicFrame>
        <p:nvGraphicFramePr>
          <p:cNvPr id="10" name="Content Placeholder 7">
            <a:extLst>
              <a:ext uri="{FF2B5EF4-FFF2-40B4-BE49-F238E27FC236}">
                <a16:creationId xmlns:a16="http://schemas.microsoft.com/office/drawing/2014/main" id="{3F103FE5-AB31-7179-D883-D1D413A0BB49}"/>
              </a:ext>
            </a:extLst>
          </p:cNvPr>
          <p:cNvGraphicFramePr>
            <a:graphicFrameLocks noGrp="1"/>
          </p:cNvGraphicFramePr>
          <p:nvPr>
            <p:ph idx="1"/>
            <p:extLst>
              <p:ext uri="{D42A27DB-BD31-4B8C-83A1-F6EECF244321}">
                <p14:modId xmlns:p14="http://schemas.microsoft.com/office/powerpoint/2010/main" val="1653468825"/>
              </p:ext>
            </p:extLst>
          </p:nvPr>
        </p:nvGraphicFramePr>
        <p:xfrm>
          <a:off x="1273853" y="2554014"/>
          <a:ext cx="9667415" cy="341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702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8B39A7-5BF4-341C-12CB-5518793A2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01939BB-8614-4E54-74E0-27E468B83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001" y="0"/>
            <a:ext cx="8035000" cy="6858001"/>
          </a:xfrm>
          <a:custGeom>
            <a:avLst/>
            <a:gdLst>
              <a:gd name="connsiteX0" fmla="*/ 0 w 8035000"/>
              <a:gd name="connsiteY0" fmla="*/ 0 h 6858001"/>
              <a:gd name="connsiteX1" fmla="*/ 8035000 w 8035000"/>
              <a:gd name="connsiteY1" fmla="*/ 0 h 6858001"/>
              <a:gd name="connsiteX2" fmla="*/ 8035000 w 8035000"/>
              <a:gd name="connsiteY2" fmla="*/ 6858001 h 6858001"/>
              <a:gd name="connsiteX3" fmla="*/ 137897 w 8035000"/>
              <a:gd name="connsiteY3" fmla="*/ 6858001 h 6858001"/>
              <a:gd name="connsiteX4" fmla="*/ 274509 w 8035000"/>
              <a:gd name="connsiteY4" fmla="*/ 6844229 h 6858001"/>
              <a:gd name="connsiteX5" fmla="*/ 815799 w 8035000"/>
              <a:gd name="connsiteY5" fmla="*/ 6180089 h 6858001"/>
              <a:gd name="connsiteX6" fmla="*/ 815799 w 8035000"/>
              <a:gd name="connsiteY6" fmla="*/ 677915 h 6858001"/>
              <a:gd name="connsiteX7" fmla="*/ 137886 w 8035000"/>
              <a:gd name="connsiteY7" fmla="*/ 2 h 6858001"/>
              <a:gd name="connsiteX8" fmla="*/ 0 w 8035000"/>
              <a:gd name="connsiteY8"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5000" h="6858001">
                <a:moveTo>
                  <a:pt x="0" y="0"/>
                </a:moveTo>
                <a:lnTo>
                  <a:pt x="8035000" y="0"/>
                </a:lnTo>
                <a:lnTo>
                  <a:pt x="8035000" y="6858001"/>
                </a:lnTo>
                <a:lnTo>
                  <a:pt x="137897" y="6858001"/>
                </a:lnTo>
                <a:lnTo>
                  <a:pt x="274509" y="6844229"/>
                </a:lnTo>
                <a:cubicBezTo>
                  <a:pt x="583423" y="6781017"/>
                  <a:pt x="815799" y="6507690"/>
                  <a:pt x="815799" y="6180089"/>
                </a:cubicBezTo>
                <a:lnTo>
                  <a:pt x="815799" y="677915"/>
                </a:lnTo>
                <a:cubicBezTo>
                  <a:pt x="815799" y="303514"/>
                  <a:pt x="512287" y="2"/>
                  <a:pt x="137886" y="2"/>
                </a:cubicBezTo>
                <a:lnTo>
                  <a:pt x="0" y="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E987F9-3560-5018-9211-88B393B48024}"/>
              </a:ext>
            </a:extLst>
          </p:cNvPr>
          <p:cNvSpPr>
            <a:spLocks noGrp="1"/>
          </p:cNvSpPr>
          <p:nvPr>
            <p:ph type="title"/>
          </p:nvPr>
        </p:nvSpPr>
        <p:spPr>
          <a:xfrm>
            <a:off x="312253" y="752136"/>
            <a:ext cx="3936726" cy="3553163"/>
          </a:xfrm>
        </p:spPr>
        <p:txBody>
          <a:bodyPr vert="horz" lIns="91440" tIns="45720" rIns="91440" bIns="45720" rtlCol="0" anchor="t">
            <a:normAutofit/>
          </a:bodyPr>
          <a:lstStyle/>
          <a:p>
            <a:r>
              <a:rPr lang="en-US" sz="4000"/>
              <a:t>Results Sales Videos Using Vidyard</a:t>
            </a:r>
          </a:p>
        </p:txBody>
      </p:sp>
      <p:sp>
        <p:nvSpPr>
          <p:cNvPr id="4" name="Date Placeholder 3">
            <a:extLst>
              <a:ext uri="{FF2B5EF4-FFF2-40B4-BE49-F238E27FC236}">
                <a16:creationId xmlns:a16="http://schemas.microsoft.com/office/drawing/2014/main" id="{B9E789F9-F2D5-E8DB-DA40-CA357BBAA2A8}"/>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smtClean="0"/>
              <a:pPr>
                <a:spcAft>
                  <a:spcPts val="600"/>
                </a:spcAft>
              </a:pPr>
              <a:t>4/8/2024</a:t>
            </a:fld>
            <a:endParaRPr lang="en-US"/>
          </a:p>
        </p:txBody>
      </p:sp>
      <p:pic>
        <p:nvPicPr>
          <p:cNvPr id="8" name="Content Placeholder 7" descr="A close-up of a document&#10;&#10;Description automatically generated">
            <a:extLst>
              <a:ext uri="{FF2B5EF4-FFF2-40B4-BE49-F238E27FC236}">
                <a16:creationId xmlns:a16="http://schemas.microsoft.com/office/drawing/2014/main" id="{76648DEE-6E31-947B-9476-F4F9211291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4663" y="222312"/>
            <a:ext cx="4819620" cy="6362535"/>
          </a:xfrm>
          <a:prstGeom prst="rect">
            <a:avLst/>
          </a:prstGeom>
        </p:spPr>
      </p:pic>
    </p:spTree>
    <p:extLst>
      <p:ext uri="{BB962C8B-B14F-4D97-AF65-F5344CB8AC3E}">
        <p14:creationId xmlns:p14="http://schemas.microsoft.com/office/powerpoint/2010/main" val="27738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24060E5-BA89-DD1D-4406-2DD9FDF7F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82005-0E45-6F83-C62C-EF33C60A77C3}"/>
              </a:ext>
            </a:extLst>
          </p:cNvPr>
          <p:cNvSpPr>
            <a:spLocks noGrp="1"/>
          </p:cNvSpPr>
          <p:nvPr>
            <p:ph type="title"/>
          </p:nvPr>
        </p:nvSpPr>
        <p:spPr>
          <a:xfrm>
            <a:off x="308388" y="5331673"/>
            <a:ext cx="6816312" cy="1337079"/>
          </a:xfrm>
        </p:spPr>
        <p:txBody>
          <a:bodyPr vert="horz" lIns="91440" tIns="45720" rIns="91440" bIns="45720" rtlCol="0" anchor="ctr">
            <a:normAutofit/>
          </a:bodyPr>
          <a:lstStyle/>
          <a:p>
            <a:r>
              <a:rPr lang="en-US" sz="4000"/>
              <a:t>Benefits of ChatGPT in CX</a:t>
            </a:r>
          </a:p>
        </p:txBody>
      </p:sp>
      <p:pic>
        <p:nvPicPr>
          <p:cNvPr id="9" name="Picture 8" descr="A finger pointing at a screen&#10;&#10;Description automatically generated">
            <a:extLst>
              <a:ext uri="{FF2B5EF4-FFF2-40B4-BE49-F238E27FC236}">
                <a16:creationId xmlns:a16="http://schemas.microsoft.com/office/drawing/2014/main" id="{C3D9757A-21B7-2487-0B31-7C9ACC291AE8}"/>
              </a:ext>
            </a:extLst>
          </p:cNvPr>
          <p:cNvPicPr>
            <a:picLocks noChangeAspect="1"/>
          </p:cNvPicPr>
          <p:nvPr/>
        </p:nvPicPr>
        <p:blipFill rotWithShape="1">
          <a:blip r:embed="rId2">
            <a:extLst>
              <a:ext uri="{28A0092B-C50C-407E-A947-70E740481C1C}">
                <a14:useLocalDpi xmlns:a14="http://schemas.microsoft.com/office/drawing/2010/main" val="0"/>
              </a:ext>
            </a:extLst>
          </a:blip>
          <a:srcRect t="8737" b="6888"/>
          <a:stretch/>
        </p:blipFill>
        <p:spPr>
          <a:xfrm>
            <a:off x="20" y="10"/>
            <a:ext cx="12191979" cy="5143490"/>
          </a:xfrm>
          <a:custGeom>
            <a:avLst/>
            <a:gdLst/>
            <a:ahLst/>
            <a:cxnLst/>
            <a:rect l="l" t="t" r="r" b="b"/>
            <a:pathLst>
              <a:path w="12191999" h="5143500">
                <a:moveTo>
                  <a:pt x="0" y="0"/>
                </a:moveTo>
                <a:lnTo>
                  <a:pt x="12191999" y="0"/>
                </a:lnTo>
                <a:lnTo>
                  <a:pt x="12191999" y="4503161"/>
                </a:lnTo>
                <a:lnTo>
                  <a:pt x="12178990" y="4632203"/>
                </a:lnTo>
                <a:cubicBezTo>
                  <a:pt x="12119280" y="4924000"/>
                  <a:pt x="11861099" y="5143500"/>
                  <a:pt x="11551650" y="5143500"/>
                </a:cubicBezTo>
                <a:lnTo>
                  <a:pt x="640350" y="5143500"/>
                </a:lnTo>
                <a:cubicBezTo>
                  <a:pt x="286694" y="5143500"/>
                  <a:pt x="0" y="4856806"/>
                  <a:pt x="0" y="4503150"/>
                </a:cubicBezTo>
                <a:close/>
              </a:path>
            </a:pathLst>
          </a:custGeom>
        </p:spPr>
      </p:pic>
      <p:sp>
        <p:nvSpPr>
          <p:cNvPr id="4" name="Date Placeholder 3">
            <a:extLst>
              <a:ext uri="{FF2B5EF4-FFF2-40B4-BE49-F238E27FC236}">
                <a16:creationId xmlns:a16="http://schemas.microsoft.com/office/drawing/2014/main" id="{00FDEADB-D182-597F-A7DF-E9F913A1552B}"/>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a:solidFill>
                  <a:srgbClr val="FFFFFF"/>
                </a:solidFill>
              </a:rPr>
              <a:pPr>
                <a:spcAft>
                  <a:spcPts val="600"/>
                </a:spcAft>
              </a:pPr>
              <a:t>4/8/2024</a:t>
            </a:fld>
            <a:endParaRPr lang="en-US">
              <a:solidFill>
                <a:srgbClr val="FFFFFF"/>
              </a:solidFill>
            </a:endParaRPr>
          </a:p>
        </p:txBody>
      </p:sp>
    </p:spTree>
    <p:extLst>
      <p:ext uri="{BB962C8B-B14F-4D97-AF65-F5344CB8AC3E}">
        <p14:creationId xmlns:p14="http://schemas.microsoft.com/office/powerpoint/2010/main" val="346340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FB4E84-0CC4-A3F4-933D-DD8A696E2F5D}"/>
              </a:ext>
            </a:extLst>
          </p:cNvPr>
          <p:cNvSpPr>
            <a:spLocks noGrp="1"/>
          </p:cNvSpPr>
          <p:nvPr>
            <p:ph type="title"/>
          </p:nvPr>
        </p:nvSpPr>
        <p:spPr/>
        <p:txBody>
          <a:bodyPr/>
          <a:lstStyle/>
          <a:p>
            <a:r>
              <a:rPr lang="en-US"/>
              <a:t> 5 Benefits</a:t>
            </a:r>
            <a:endParaRPr lang="en-US" dirty="0"/>
          </a:p>
        </p:txBody>
      </p:sp>
      <p:graphicFrame>
        <p:nvGraphicFramePr>
          <p:cNvPr id="18" name="Content Placeholder 7">
            <a:extLst>
              <a:ext uri="{FF2B5EF4-FFF2-40B4-BE49-F238E27FC236}">
                <a16:creationId xmlns:a16="http://schemas.microsoft.com/office/drawing/2014/main" id="{4371C254-3752-0BBE-FEFC-F7E3904A610B}"/>
              </a:ext>
            </a:extLst>
          </p:cNvPr>
          <p:cNvGraphicFramePr>
            <a:graphicFrameLocks noGrp="1"/>
          </p:cNvGraphicFramePr>
          <p:nvPr>
            <p:ph idx="1"/>
          </p:nvPr>
        </p:nvGraphicFramePr>
        <p:xfrm>
          <a:off x="208146" y="2297761"/>
          <a:ext cx="9956747" cy="3870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BA6A53C-1B8B-BE9E-50FF-785334A7F49E}"/>
              </a:ext>
            </a:extLst>
          </p:cNvPr>
          <p:cNvSpPr>
            <a:spLocks noGrp="1"/>
          </p:cNvSpPr>
          <p:nvPr>
            <p:ph type="dt" sz="half" idx="10"/>
          </p:nvPr>
        </p:nvSpPr>
        <p:spPr/>
        <p:txBody>
          <a:bodyPr/>
          <a:lstStyle/>
          <a:p>
            <a:fld id="{6477AEB6-FCE1-4CD5-923B-84E54F1460D5}" type="datetime1">
              <a:rPr lang="en-US" smtClean="0"/>
              <a:t>4/8/2024</a:t>
            </a:fld>
            <a:endParaRPr lang="en-US"/>
          </a:p>
        </p:txBody>
      </p:sp>
    </p:spTree>
    <p:extLst>
      <p:ext uri="{BB962C8B-B14F-4D97-AF65-F5344CB8AC3E}">
        <p14:creationId xmlns:p14="http://schemas.microsoft.com/office/powerpoint/2010/main" val="252076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CA9E9D-6A76-A56D-C4DE-0910EA872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FB7E5ED-F72A-DBA0-549D-BABA6DAC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06604"/>
          </a:xfrm>
          <a:custGeom>
            <a:avLst/>
            <a:gdLst>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6858000 h 6858000"/>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0 h 6858000"/>
              <a:gd name="connsiteX0" fmla="*/ 0 w 12192000"/>
              <a:gd name="connsiteY0" fmla="*/ 0 h 2406604"/>
              <a:gd name="connsiteX1" fmla="*/ 12192000 w 12192000"/>
              <a:gd name="connsiteY1" fmla="*/ 0 h 2406604"/>
              <a:gd name="connsiteX2" fmla="*/ 12192000 w 12192000"/>
              <a:gd name="connsiteY2" fmla="*/ 2406593 h 2406604"/>
              <a:gd name="connsiteX3" fmla="*/ 12178573 w 12192000"/>
              <a:gd name="connsiteY3" fmla="*/ 2273403 h 2406604"/>
              <a:gd name="connsiteX4" fmla="*/ 11531070 w 12192000"/>
              <a:gd name="connsiteY4" fmla="*/ 1745673 h 2406604"/>
              <a:gd name="connsiteX5" fmla="*/ 660932 w 12192000"/>
              <a:gd name="connsiteY5" fmla="*/ 1745673 h 2406604"/>
              <a:gd name="connsiteX6" fmla="*/ 1 w 12192000"/>
              <a:gd name="connsiteY6" fmla="*/ 2406604 h 2406604"/>
              <a:gd name="connsiteX7" fmla="*/ 0 w 12192000"/>
              <a:gd name="connsiteY7" fmla="*/ 0 h 24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06604">
                <a:moveTo>
                  <a:pt x="0" y="0"/>
                </a:moveTo>
                <a:lnTo>
                  <a:pt x="12192000" y="0"/>
                </a:lnTo>
                <a:lnTo>
                  <a:pt x="12192000" y="2406593"/>
                </a:lnTo>
                <a:lnTo>
                  <a:pt x="12178573" y="2273403"/>
                </a:lnTo>
                <a:cubicBezTo>
                  <a:pt x="12116944" y="1972228"/>
                  <a:pt x="11850464" y="1745673"/>
                  <a:pt x="11531070" y="1745673"/>
                </a:cubicBezTo>
                <a:lnTo>
                  <a:pt x="660932" y="1745673"/>
                </a:lnTo>
                <a:cubicBezTo>
                  <a:pt x="295910" y="1745673"/>
                  <a:pt x="1" y="2041582"/>
                  <a:pt x="1" y="2406604"/>
                </a:cubicBezTo>
                <a:cubicBezTo>
                  <a:pt x="1" y="1604403"/>
                  <a:pt x="0" y="802201"/>
                  <a:pt x="0" y="0"/>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ABD5AA-7429-729A-C159-675632906302}"/>
              </a:ext>
            </a:extLst>
          </p:cNvPr>
          <p:cNvSpPr>
            <a:spLocks noGrp="1"/>
          </p:cNvSpPr>
          <p:nvPr>
            <p:ph type="title"/>
          </p:nvPr>
        </p:nvSpPr>
        <p:spPr>
          <a:xfrm>
            <a:off x="969817" y="264120"/>
            <a:ext cx="9971451" cy="1343007"/>
          </a:xfrm>
        </p:spPr>
        <p:txBody>
          <a:bodyPr anchor="ctr">
            <a:normAutofit/>
          </a:bodyPr>
          <a:lstStyle/>
          <a:p>
            <a:r>
              <a:rPr lang="en-US">
                <a:solidFill>
                  <a:schemeClr val="bg1"/>
                </a:solidFill>
              </a:rPr>
              <a:t>Alternatives Tools</a:t>
            </a:r>
          </a:p>
        </p:txBody>
      </p:sp>
      <p:sp>
        <p:nvSpPr>
          <p:cNvPr id="4" name="Date Placeholder 3">
            <a:extLst>
              <a:ext uri="{FF2B5EF4-FFF2-40B4-BE49-F238E27FC236}">
                <a16:creationId xmlns:a16="http://schemas.microsoft.com/office/drawing/2014/main" id="{3EFEDB19-1FA9-75BD-373B-D21AF697FA8E}"/>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4/8/2024</a:t>
            </a:fld>
            <a:endParaRPr lang="en-US">
              <a:solidFill>
                <a:schemeClr val="bg1"/>
              </a:solidFill>
            </a:endParaRPr>
          </a:p>
        </p:txBody>
      </p:sp>
      <p:graphicFrame>
        <p:nvGraphicFramePr>
          <p:cNvPr id="8" name="Content Placeholder 2">
            <a:extLst>
              <a:ext uri="{FF2B5EF4-FFF2-40B4-BE49-F238E27FC236}">
                <a16:creationId xmlns:a16="http://schemas.microsoft.com/office/drawing/2014/main" id="{F8BB5CE7-AFEE-C2B1-114F-D3ACB2E958C3}"/>
              </a:ext>
            </a:extLst>
          </p:cNvPr>
          <p:cNvGraphicFramePr>
            <a:graphicFrameLocks noGrp="1"/>
          </p:cNvGraphicFramePr>
          <p:nvPr>
            <p:ph idx="1"/>
            <p:extLst>
              <p:ext uri="{D42A27DB-BD31-4B8C-83A1-F6EECF244321}">
                <p14:modId xmlns:p14="http://schemas.microsoft.com/office/powerpoint/2010/main" val="1917467897"/>
              </p:ext>
            </p:extLst>
          </p:nvPr>
        </p:nvGraphicFramePr>
        <p:xfrm>
          <a:off x="1273853" y="2554014"/>
          <a:ext cx="9667415" cy="3411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214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86B783-DE30-F431-22BE-0C2F8705414B}"/>
              </a:ext>
            </a:extLst>
          </p:cNvPr>
          <p:cNvSpPr>
            <a:spLocks noGrp="1"/>
          </p:cNvSpPr>
          <p:nvPr>
            <p:ph type="title"/>
          </p:nvPr>
        </p:nvSpPr>
        <p:spPr/>
        <p:txBody>
          <a:bodyPr/>
          <a:lstStyle/>
          <a:p>
            <a:r>
              <a:rPr lang="en-US" dirty="0"/>
              <a:t>Advantages &amp; Disadvantages</a:t>
            </a:r>
          </a:p>
        </p:txBody>
      </p:sp>
      <p:sp>
        <p:nvSpPr>
          <p:cNvPr id="12" name="Text Placeholder 11">
            <a:extLst>
              <a:ext uri="{FF2B5EF4-FFF2-40B4-BE49-F238E27FC236}">
                <a16:creationId xmlns:a16="http://schemas.microsoft.com/office/drawing/2014/main" id="{12AE1D90-4F7B-13DB-FD93-32FEC661B352}"/>
              </a:ext>
            </a:extLst>
          </p:cNvPr>
          <p:cNvSpPr>
            <a:spLocks noGrp="1"/>
          </p:cNvSpPr>
          <p:nvPr>
            <p:ph type="body" idx="1"/>
          </p:nvPr>
        </p:nvSpPr>
        <p:spPr/>
        <p:txBody>
          <a:bodyPr/>
          <a:lstStyle/>
          <a:p>
            <a:r>
              <a:rPr lang="en-US" dirty="0"/>
              <a:t>Advantages</a:t>
            </a:r>
          </a:p>
        </p:txBody>
      </p:sp>
      <p:sp>
        <p:nvSpPr>
          <p:cNvPr id="10" name="Content Placeholder 9">
            <a:extLst>
              <a:ext uri="{FF2B5EF4-FFF2-40B4-BE49-F238E27FC236}">
                <a16:creationId xmlns:a16="http://schemas.microsoft.com/office/drawing/2014/main" id="{BDBA4055-EB93-6DE7-7BC3-E003DAC4AB1D}"/>
              </a:ext>
            </a:extLst>
          </p:cNvPr>
          <p:cNvSpPr>
            <a:spLocks noGrp="1"/>
          </p:cNvSpPr>
          <p:nvPr>
            <p:ph sz="half" idx="2"/>
          </p:nvPr>
        </p:nvSpPr>
        <p:spPr/>
        <p:txBody>
          <a:bodyPr/>
          <a:lstStyle/>
          <a:p>
            <a:r>
              <a:rPr lang="en-US" dirty="0"/>
              <a:t>24/7 Availability</a:t>
            </a:r>
          </a:p>
          <a:p>
            <a:r>
              <a:rPr lang="en-US" dirty="0"/>
              <a:t>Efficiency</a:t>
            </a:r>
          </a:p>
          <a:p>
            <a:r>
              <a:rPr lang="en-US" dirty="0"/>
              <a:t>Scalability</a:t>
            </a:r>
          </a:p>
          <a:p>
            <a:r>
              <a:rPr lang="en-US" dirty="0"/>
              <a:t>Cost-Effective</a:t>
            </a:r>
          </a:p>
          <a:p>
            <a:r>
              <a:rPr lang="en-US" dirty="0"/>
              <a:t>Multilingual Support</a:t>
            </a:r>
          </a:p>
        </p:txBody>
      </p:sp>
      <p:sp>
        <p:nvSpPr>
          <p:cNvPr id="13" name="Text Placeholder 12">
            <a:extLst>
              <a:ext uri="{FF2B5EF4-FFF2-40B4-BE49-F238E27FC236}">
                <a16:creationId xmlns:a16="http://schemas.microsoft.com/office/drawing/2014/main" id="{23ACB055-D0EE-AF4B-FA54-AE183E28E7B2}"/>
              </a:ext>
            </a:extLst>
          </p:cNvPr>
          <p:cNvSpPr>
            <a:spLocks noGrp="1"/>
          </p:cNvSpPr>
          <p:nvPr>
            <p:ph type="body" sz="quarter" idx="3"/>
          </p:nvPr>
        </p:nvSpPr>
        <p:spPr/>
        <p:txBody>
          <a:bodyPr/>
          <a:lstStyle/>
          <a:p>
            <a:r>
              <a:rPr lang="en-US" dirty="0"/>
              <a:t>Disadvantages</a:t>
            </a:r>
          </a:p>
        </p:txBody>
      </p:sp>
      <p:sp>
        <p:nvSpPr>
          <p:cNvPr id="14" name="Content Placeholder 13">
            <a:extLst>
              <a:ext uri="{FF2B5EF4-FFF2-40B4-BE49-F238E27FC236}">
                <a16:creationId xmlns:a16="http://schemas.microsoft.com/office/drawing/2014/main" id="{BBBB2EB2-2664-ED3D-EA05-EA98FFE3F738}"/>
              </a:ext>
            </a:extLst>
          </p:cNvPr>
          <p:cNvSpPr>
            <a:spLocks noGrp="1"/>
          </p:cNvSpPr>
          <p:nvPr>
            <p:ph sz="quarter" idx="4"/>
          </p:nvPr>
        </p:nvSpPr>
        <p:spPr/>
        <p:txBody>
          <a:bodyPr/>
          <a:lstStyle/>
          <a:p>
            <a:r>
              <a:rPr lang="en-US" dirty="0"/>
              <a:t>Lack of Emotional Intelligence</a:t>
            </a:r>
          </a:p>
          <a:p>
            <a:r>
              <a:rPr lang="en-US" dirty="0"/>
              <a:t>Inaccuracy</a:t>
            </a:r>
          </a:p>
          <a:p>
            <a:r>
              <a:rPr lang="en-US" dirty="0"/>
              <a:t>Over-Reliance</a:t>
            </a:r>
          </a:p>
          <a:p>
            <a:r>
              <a:rPr lang="en-US" dirty="0"/>
              <a:t>Privacy Concerns</a:t>
            </a:r>
          </a:p>
          <a:p>
            <a:r>
              <a:rPr lang="en-US" dirty="0"/>
              <a:t>Initial Setup Complexity</a:t>
            </a:r>
          </a:p>
        </p:txBody>
      </p:sp>
      <p:sp>
        <p:nvSpPr>
          <p:cNvPr id="4" name="Date Placeholder 3">
            <a:extLst>
              <a:ext uri="{FF2B5EF4-FFF2-40B4-BE49-F238E27FC236}">
                <a16:creationId xmlns:a16="http://schemas.microsoft.com/office/drawing/2014/main" id="{16EA9F00-8706-22E0-77CE-E69370724A4B}"/>
              </a:ext>
            </a:extLst>
          </p:cNvPr>
          <p:cNvSpPr>
            <a:spLocks noGrp="1"/>
          </p:cNvSpPr>
          <p:nvPr>
            <p:ph type="dt" sz="half" idx="10"/>
          </p:nvPr>
        </p:nvSpPr>
        <p:spPr/>
        <p:txBody>
          <a:bodyPr/>
          <a:lstStyle/>
          <a:p>
            <a:fld id="{0F996519-E62D-4F8C-AE1E-36928EC7D15C}" type="datetime1">
              <a:rPr lang="en-US" smtClean="0"/>
              <a:t>4/8/2024</a:t>
            </a:fld>
            <a:endParaRPr lang="en-US"/>
          </a:p>
        </p:txBody>
      </p:sp>
    </p:spTree>
    <p:extLst>
      <p:ext uri="{BB962C8B-B14F-4D97-AF65-F5344CB8AC3E}">
        <p14:creationId xmlns:p14="http://schemas.microsoft.com/office/powerpoint/2010/main" val="2143834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970B5-2D56-1CBF-852E-E292A752BC8C}"/>
              </a:ext>
            </a:extLst>
          </p:cNvPr>
          <p:cNvSpPr>
            <a:spLocks noGrp="1"/>
          </p:cNvSpPr>
          <p:nvPr>
            <p:ph type="title"/>
          </p:nvPr>
        </p:nvSpPr>
        <p:spPr>
          <a:xfrm>
            <a:off x="308388" y="753034"/>
            <a:ext cx="4025406" cy="1799665"/>
          </a:xfrm>
        </p:spPr>
        <p:txBody>
          <a:bodyPr vert="horz" lIns="91440" tIns="45720" rIns="91440" bIns="45720" rtlCol="0" anchor="t">
            <a:normAutofit/>
          </a:bodyPr>
          <a:lstStyle/>
          <a:p>
            <a:r>
              <a:rPr lang="en-US" b="1" kern="1200">
                <a:solidFill>
                  <a:schemeClr val="tx1"/>
                </a:solidFill>
                <a:latin typeface="+mj-lt"/>
                <a:ea typeface="+mj-ea"/>
                <a:cs typeface="+mj-cs"/>
              </a:rPr>
              <a:t>BEWARE</a:t>
            </a:r>
          </a:p>
        </p:txBody>
      </p:sp>
      <p:sp>
        <p:nvSpPr>
          <p:cNvPr id="11" name="TextBox 10">
            <a:extLst>
              <a:ext uri="{FF2B5EF4-FFF2-40B4-BE49-F238E27FC236}">
                <a16:creationId xmlns:a16="http://schemas.microsoft.com/office/drawing/2014/main" id="{CD2264FD-EC88-865B-FE3C-2195D77F4C51}"/>
              </a:ext>
            </a:extLst>
          </p:cNvPr>
          <p:cNvSpPr txBox="1"/>
          <p:nvPr/>
        </p:nvSpPr>
        <p:spPr>
          <a:xfrm>
            <a:off x="340619" y="2569464"/>
            <a:ext cx="3993175" cy="3555491"/>
          </a:xfrm>
          <a:prstGeom prst="rect">
            <a:avLst/>
          </a:prstGeom>
        </p:spPr>
        <p:txBody>
          <a:bodyPr vert="horz" lIns="91440" tIns="45720" rIns="91440" bIns="45720" rtlCol="0" anchor="b">
            <a:normAutofit/>
          </a:bodyPr>
          <a:lstStyle/>
          <a:p>
            <a:pPr marL="285750" indent="-228600">
              <a:lnSpc>
                <a:spcPct val="120000"/>
              </a:lnSpc>
              <a:spcAft>
                <a:spcPts val="600"/>
              </a:spcAft>
              <a:buFont typeface="Arial" panose="020B0604020202020204" pitchFamily="34" charset="0"/>
              <a:buChar char="•"/>
            </a:pPr>
            <a:r>
              <a:rPr lang="en-US"/>
              <a:t>Avoid Sharing </a:t>
            </a:r>
          </a:p>
          <a:p>
            <a:pPr marL="742950" lvl="1" indent="-228600">
              <a:lnSpc>
                <a:spcPct val="120000"/>
              </a:lnSpc>
              <a:spcAft>
                <a:spcPts val="600"/>
              </a:spcAft>
              <a:buFont typeface="Arial" panose="020B0604020202020204" pitchFamily="34" charset="0"/>
              <a:buChar char="•"/>
            </a:pPr>
            <a:r>
              <a:rPr lang="en-US"/>
              <a:t>Personal Information (PII)</a:t>
            </a:r>
          </a:p>
          <a:p>
            <a:pPr marL="742950" lvl="1" indent="-228600">
              <a:lnSpc>
                <a:spcPct val="120000"/>
              </a:lnSpc>
              <a:spcAft>
                <a:spcPts val="600"/>
              </a:spcAft>
              <a:buFont typeface="Arial" panose="020B0604020202020204" pitchFamily="34" charset="0"/>
              <a:buChar char="•"/>
            </a:pPr>
            <a:r>
              <a:rPr lang="en-US"/>
              <a:t>Sensitive &amp; Confidential Information</a:t>
            </a:r>
          </a:p>
          <a:p>
            <a:pPr marL="742950" lvl="1" indent="-228600">
              <a:lnSpc>
                <a:spcPct val="120000"/>
              </a:lnSpc>
              <a:spcAft>
                <a:spcPts val="600"/>
              </a:spcAft>
              <a:buFont typeface="Arial" panose="020B0604020202020204" pitchFamily="34" charset="0"/>
              <a:buChar char="•"/>
            </a:pPr>
            <a:r>
              <a:rPr lang="en-US"/>
              <a:t>Passwords</a:t>
            </a:r>
          </a:p>
          <a:p>
            <a:pPr marL="742950" lvl="1" indent="-228600">
              <a:lnSpc>
                <a:spcPct val="120000"/>
              </a:lnSpc>
              <a:spcAft>
                <a:spcPts val="600"/>
              </a:spcAft>
              <a:buFont typeface="Arial" panose="020B0604020202020204" pitchFamily="34" charset="0"/>
              <a:buChar char="•"/>
            </a:pPr>
            <a:endParaRPr lang="en-US"/>
          </a:p>
          <a:p>
            <a:pPr marL="285750" indent="-228600">
              <a:lnSpc>
                <a:spcPct val="120000"/>
              </a:lnSpc>
              <a:spcAft>
                <a:spcPts val="600"/>
              </a:spcAft>
              <a:buFont typeface="Arial" panose="020B0604020202020204" pitchFamily="34" charset="0"/>
              <a:buChar char="•"/>
            </a:pPr>
            <a:r>
              <a:rPr lang="en-US"/>
              <a:t>Malware and Cyber Attacks can still occur verify their security measures</a:t>
            </a:r>
          </a:p>
        </p:txBody>
      </p:sp>
      <p:pic>
        <p:nvPicPr>
          <p:cNvPr id="12" name="Picture 11" descr="A person in a clown garment&#10;&#10;Description automatically generated">
            <a:extLst>
              <a:ext uri="{FF2B5EF4-FFF2-40B4-BE49-F238E27FC236}">
                <a16:creationId xmlns:a16="http://schemas.microsoft.com/office/drawing/2014/main" id="{8B83D550-AF4F-E3BB-862E-55386400BB3D}"/>
              </a:ext>
            </a:extLst>
          </p:cNvPr>
          <p:cNvPicPr>
            <a:picLocks noChangeAspect="1"/>
          </p:cNvPicPr>
          <p:nvPr/>
        </p:nvPicPr>
        <p:blipFill rotWithShape="1">
          <a:blip r:embed="rId2">
            <a:extLst>
              <a:ext uri="{28A0092B-C50C-407E-A947-70E740481C1C}">
                <a14:useLocalDpi xmlns:a14="http://schemas.microsoft.com/office/drawing/2010/main" val="0"/>
              </a:ext>
            </a:extLst>
          </a:blip>
          <a:srcRect t="5077" r="-1" b="24562"/>
          <a:stretch/>
        </p:blipFill>
        <p:spPr>
          <a:xfrm>
            <a:off x="5105401" y="1"/>
            <a:ext cx="7090851" cy="6857999"/>
          </a:xfrm>
          <a:custGeom>
            <a:avLst/>
            <a:gdLst/>
            <a:ahLst/>
            <a:cxnLst/>
            <a:rect l="l" t="t" r="r" b="b"/>
            <a:pathLst>
              <a:path w="7090851" h="6874453">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p:spPr>
      </p:pic>
    </p:spTree>
    <p:extLst>
      <p:ext uri="{BB962C8B-B14F-4D97-AF65-F5344CB8AC3E}">
        <p14:creationId xmlns:p14="http://schemas.microsoft.com/office/powerpoint/2010/main" val="12912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D30F25F-7390-A3F6-08CD-ABD7C3A7A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Yellow question mark">
            <a:extLst>
              <a:ext uri="{FF2B5EF4-FFF2-40B4-BE49-F238E27FC236}">
                <a16:creationId xmlns:a16="http://schemas.microsoft.com/office/drawing/2014/main" id="{C685A3AD-3C9B-6B5B-7BA1-CE8DE9F18FC1}"/>
              </a:ext>
            </a:extLst>
          </p:cNvPr>
          <p:cNvPicPr>
            <a:picLocks noChangeAspect="1"/>
          </p:cNvPicPr>
          <p:nvPr/>
        </p:nvPicPr>
        <p:blipFill rotWithShape="1">
          <a:blip r:embed="rId3"/>
          <a:srcRect b="6250"/>
          <a:stretch/>
        </p:blipFill>
        <p:spPr>
          <a:xfrm>
            <a:off x="-2" y="-33529"/>
            <a:ext cx="12192000" cy="6858000"/>
          </a:xfrm>
          <a:prstGeom prst="rect">
            <a:avLst/>
          </a:prstGeom>
        </p:spPr>
      </p:pic>
      <p:sp useBgFill="1">
        <p:nvSpPr>
          <p:cNvPr id="19" name="Freeform: Shape 18">
            <a:extLst>
              <a:ext uri="{FF2B5EF4-FFF2-40B4-BE49-F238E27FC236}">
                <a16:creationId xmlns:a16="http://schemas.microsoft.com/office/drawing/2014/main" id="{47F8E9A3-29C0-2BE8-E41E-EDFE94D87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custGeom>
            <a:avLst/>
            <a:gdLst>
              <a:gd name="connsiteX0" fmla="*/ 4948878 w 12192000"/>
              <a:gd name="connsiteY0" fmla="*/ 65131 h 6858000"/>
              <a:gd name="connsiteX1" fmla="*/ 4305301 w 12192000"/>
              <a:gd name="connsiteY1" fmla="*/ 708707 h 6858000"/>
              <a:gd name="connsiteX2" fmla="*/ 4305301 w 12192000"/>
              <a:gd name="connsiteY2" fmla="*/ 6149294 h 6858000"/>
              <a:gd name="connsiteX3" fmla="*/ 4948878 w 12192000"/>
              <a:gd name="connsiteY3" fmla="*/ 6792870 h 6858000"/>
              <a:gd name="connsiteX4" fmla="*/ 11471815 w 12192000"/>
              <a:gd name="connsiteY4" fmla="*/ 6792870 h 6858000"/>
              <a:gd name="connsiteX5" fmla="*/ 12115391 w 12192000"/>
              <a:gd name="connsiteY5" fmla="*/ 6149294 h 6858000"/>
              <a:gd name="connsiteX6" fmla="*/ 12115391 w 12192000"/>
              <a:gd name="connsiteY6" fmla="*/ 708707 h 6858000"/>
              <a:gd name="connsiteX7" fmla="*/ 11471815 w 12192000"/>
              <a:gd name="connsiteY7" fmla="*/ 65131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4948878" y="65131"/>
                </a:moveTo>
                <a:cubicBezTo>
                  <a:pt x="4593440" y="65131"/>
                  <a:pt x="4305301" y="353270"/>
                  <a:pt x="4305301" y="708707"/>
                </a:cubicBezTo>
                <a:lnTo>
                  <a:pt x="4305301" y="6149294"/>
                </a:lnTo>
                <a:cubicBezTo>
                  <a:pt x="4305301" y="6504731"/>
                  <a:pt x="4593440" y="6792870"/>
                  <a:pt x="4948878" y="6792870"/>
                </a:cubicBezTo>
                <a:lnTo>
                  <a:pt x="11471815" y="6792870"/>
                </a:lnTo>
                <a:cubicBezTo>
                  <a:pt x="11827252" y="6792870"/>
                  <a:pt x="12115391" y="6504731"/>
                  <a:pt x="12115391" y="6149294"/>
                </a:cubicBezTo>
                <a:lnTo>
                  <a:pt x="12115391" y="708707"/>
                </a:lnTo>
                <a:cubicBezTo>
                  <a:pt x="12115391" y="353270"/>
                  <a:pt x="11827252" y="65131"/>
                  <a:pt x="11471815" y="65131"/>
                </a:cubicBezTo>
                <a:close/>
                <a:moveTo>
                  <a:pt x="0" y="0"/>
                </a:moveTo>
                <a:lnTo>
                  <a:pt x="12192000" y="0"/>
                </a:lnTo>
                <a:lnTo>
                  <a:pt x="12192000" y="6858000"/>
                </a:lnTo>
                <a:lnTo>
                  <a:pt x="0" y="6858000"/>
                </a:lnTo>
                <a:close/>
              </a:path>
            </a:pathLst>
          </a:cu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FDA92C70-9F1B-D03F-B409-E76B0F2FAF67}"/>
              </a:ext>
            </a:extLst>
          </p:cNvPr>
          <p:cNvSpPr txBox="1"/>
          <p:nvPr/>
        </p:nvSpPr>
        <p:spPr>
          <a:xfrm>
            <a:off x="472339" y="2816239"/>
            <a:ext cx="3698627" cy="1200329"/>
          </a:xfrm>
          <a:prstGeom prst="rect">
            <a:avLst/>
          </a:prstGeom>
          <a:noFill/>
        </p:spPr>
        <p:txBody>
          <a:bodyPr wrap="square" rtlCol="0">
            <a:spAutoFit/>
          </a:bodyPr>
          <a:lstStyle/>
          <a:p>
            <a:r>
              <a:rPr lang="en-US" dirty="0"/>
              <a:t>Katherine Beaty</a:t>
            </a:r>
          </a:p>
          <a:p>
            <a:r>
              <a:rPr lang="en-US" dirty="0"/>
              <a:t>EVP of Customer Experience</a:t>
            </a:r>
          </a:p>
          <a:p>
            <a:r>
              <a:rPr lang="en-US" dirty="0"/>
              <a:t>TEZ Technology</a:t>
            </a:r>
          </a:p>
          <a:p>
            <a:r>
              <a:rPr lang="en-US" dirty="0"/>
              <a:t>Katherine@teztechnology.com</a:t>
            </a:r>
          </a:p>
        </p:txBody>
      </p:sp>
      <p:pic>
        <p:nvPicPr>
          <p:cNvPr id="15" name="Picture 14" descr="A black background with white letters&#10;&#10;Description automatically generated">
            <a:extLst>
              <a:ext uri="{FF2B5EF4-FFF2-40B4-BE49-F238E27FC236}">
                <a16:creationId xmlns:a16="http://schemas.microsoft.com/office/drawing/2014/main" id="{AC7AB80E-8F1B-9268-502F-EB523FF07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38" y="300088"/>
            <a:ext cx="3744142" cy="1100778"/>
          </a:xfrm>
          <a:prstGeom prst="rect">
            <a:avLst/>
          </a:prstGeom>
        </p:spPr>
      </p:pic>
      <p:pic>
        <p:nvPicPr>
          <p:cNvPr id="18" name="Picture 17" descr="A purple letters on a black background&#10;&#10;Description automatically generated">
            <a:extLst>
              <a:ext uri="{FF2B5EF4-FFF2-40B4-BE49-F238E27FC236}">
                <a16:creationId xmlns:a16="http://schemas.microsoft.com/office/drawing/2014/main" id="{0ABEFBAB-47D7-DDB7-3FB2-641DF6802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075" y="5431941"/>
            <a:ext cx="1848108" cy="1200318"/>
          </a:xfrm>
          <a:prstGeom prst="rect">
            <a:avLst/>
          </a:prstGeom>
        </p:spPr>
      </p:pic>
    </p:spTree>
    <p:extLst>
      <p:ext uri="{BB962C8B-B14F-4D97-AF65-F5344CB8AC3E}">
        <p14:creationId xmlns:p14="http://schemas.microsoft.com/office/powerpoint/2010/main" val="306799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0C58FCB-AB15-8F2D-ECB3-614828E43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242EE-C090-BB8C-60F6-60873D0AE9BA}"/>
              </a:ext>
            </a:extLst>
          </p:cNvPr>
          <p:cNvSpPr>
            <a:spLocks noGrp="1"/>
          </p:cNvSpPr>
          <p:nvPr>
            <p:ph type="title"/>
          </p:nvPr>
        </p:nvSpPr>
        <p:spPr>
          <a:xfrm>
            <a:off x="308389" y="750626"/>
            <a:ext cx="5015852" cy="1805607"/>
          </a:xfrm>
        </p:spPr>
        <p:txBody>
          <a:bodyPr anchor="t">
            <a:normAutofit/>
          </a:bodyPr>
          <a:lstStyle/>
          <a:p>
            <a:r>
              <a:rPr lang="en-US"/>
              <a:t>Artificial Intelligence (AI)</a:t>
            </a:r>
          </a:p>
        </p:txBody>
      </p:sp>
      <p:sp>
        <p:nvSpPr>
          <p:cNvPr id="4" name="Date Placeholder 3">
            <a:extLst>
              <a:ext uri="{FF2B5EF4-FFF2-40B4-BE49-F238E27FC236}">
                <a16:creationId xmlns:a16="http://schemas.microsoft.com/office/drawing/2014/main" id="{80158703-A596-74A7-0C0B-45F970A3EDA9}"/>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4/8/2024</a:t>
            </a:fld>
            <a:endParaRPr lang="en-US"/>
          </a:p>
        </p:txBody>
      </p:sp>
      <p:sp>
        <p:nvSpPr>
          <p:cNvPr id="3" name="Content Placeholder 2">
            <a:extLst>
              <a:ext uri="{FF2B5EF4-FFF2-40B4-BE49-F238E27FC236}">
                <a16:creationId xmlns:a16="http://schemas.microsoft.com/office/drawing/2014/main" id="{B8BBFE9A-CD17-AF88-83FF-377BB3F288ED}"/>
              </a:ext>
            </a:extLst>
          </p:cNvPr>
          <p:cNvSpPr>
            <a:spLocks noGrp="1"/>
          </p:cNvSpPr>
          <p:nvPr>
            <p:ph idx="1"/>
          </p:nvPr>
        </p:nvSpPr>
        <p:spPr>
          <a:xfrm>
            <a:off x="340627" y="2569464"/>
            <a:ext cx="4764773" cy="3555491"/>
          </a:xfrm>
        </p:spPr>
        <p:txBody>
          <a:bodyPr anchor="b">
            <a:normAutofit/>
          </a:bodyPr>
          <a:lstStyle/>
          <a:p>
            <a:r>
              <a:rPr lang="en-US" dirty="0"/>
              <a:t>refers to the simulation of human intelligence processes by machines, particularly computer systems. These processes include learning, reasoning, problem-solving, perception, and language understanding. AI aims to create systems that can mimic cognitive functions and perform tasks that typically require human intelligence.</a:t>
            </a:r>
            <a:endParaRPr lang="en-US"/>
          </a:p>
        </p:txBody>
      </p:sp>
      <p:pic>
        <p:nvPicPr>
          <p:cNvPr id="8" name="Picture 7" descr="Angle view of circuit shaped like a brain">
            <a:extLst>
              <a:ext uri="{FF2B5EF4-FFF2-40B4-BE49-F238E27FC236}">
                <a16:creationId xmlns:a16="http://schemas.microsoft.com/office/drawing/2014/main" id="{6AA1C6D6-F9CA-55EC-15E2-A058EFCF11F4}"/>
              </a:ext>
            </a:extLst>
          </p:cNvPr>
          <p:cNvPicPr>
            <a:picLocks noChangeAspect="1"/>
          </p:cNvPicPr>
          <p:nvPr/>
        </p:nvPicPr>
        <p:blipFill rotWithShape="1">
          <a:blip r:embed="rId2"/>
          <a:srcRect l="19072" r="18929" b="2"/>
          <a:stretch/>
        </p:blipFill>
        <p:spPr>
          <a:xfrm>
            <a:off x="6096000" y="10"/>
            <a:ext cx="6096000" cy="6857990"/>
          </a:xfrm>
          <a:custGeom>
            <a:avLst/>
            <a:gdLst/>
            <a:ahLst/>
            <a:cxnLst/>
            <a:rect l="l" t="t" r="r" b="b"/>
            <a:pathLst>
              <a:path w="6096000" h="6858000">
                <a:moveTo>
                  <a:pt x="677913" y="0"/>
                </a:moveTo>
                <a:lnTo>
                  <a:pt x="6096000" y="0"/>
                </a:lnTo>
                <a:lnTo>
                  <a:pt x="6096000" y="6858000"/>
                </a:lnTo>
                <a:lnTo>
                  <a:pt x="677913" y="6858000"/>
                </a:lnTo>
                <a:cubicBezTo>
                  <a:pt x="303512" y="6858000"/>
                  <a:pt x="0" y="6554488"/>
                  <a:pt x="0" y="6180087"/>
                </a:cubicBezTo>
                <a:lnTo>
                  <a:pt x="0" y="677913"/>
                </a:lnTo>
                <a:cubicBezTo>
                  <a:pt x="0" y="303512"/>
                  <a:pt x="303512" y="0"/>
                  <a:pt x="677913" y="0"/>
                </a:cubicBezTo>
                <a:close/>
              </a:path>
            </a:pathLst>
          </a:custGeom>
        </p:spPr>
      </p:pic>
    </p:spTree>
    <p:extLst>
      <p:ext uri="{BB962C8B-B14F-4D97-AF65-F5344CB8AC3E}">
        <p14:creationId xmlns:p14="http://schemas.microsoft.com/office/powerpoint/2010/main" val="371652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D4BD589-6CA5-7D5A-78EC-41DC4FDE4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0F280-E7A1-A565-8E27-A23D75418CD3}"/>
              </a:ext>
            </a:extLst>
          </p:cNvPr>
          <p:cNvSpPr>
            <a:spLocks noGrp="1"/>
          </p:cNvSpPr>
          <p:nvPr>
            <p:ph type="title"/>
          </p:nvPr>
        </p:nvSpPr>
        <p:spPr>
          <a:xfrm>
            <a:off x="310896" y="1629883"/>
            <a:ext cx="4677563" cy="3560125"/>
          </a:xfrm>
        </p:spPr>
        <p:txBody>
          <a:bodyPr anchor="ctr">
            <a:normAutofit/>
          </a:bodyPr>
          <a:lstStyle/>
          <a:p>
            <a:r>
              <a:rPr lang="en-US"/>
              <a:t>Examples of AI</a:t>
            </a:r>
          </a:p>
        </p:txBody>
      </p:sp>
      <p:sp>
        <p:nvSpPr>
          <p:cNvPr id="4" name="Date Placeholder 3">
            <a:extLst>
              <a:ext uri="{FF2B5EF4-FFF2-40B4-BE49-F238E27FC236}">
                <a16:creationId xmlns:a16="http://schemas.microsoft.com/office/drawing/2014/main" id="{2280D5EA-2CEF-4FE1-A9CA-BC3016037944}"/>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pPr>
                <a:spcAft>
                  <a:spcPts val="600"/>
                </a:spcAft>
              </a:pPr>
              <a:t>4/8/2024</a:t>
            </a:fld>
            <a:endParaRPr lang="en-US"/>
          </a:p>
        </p:txBody>
      </p:sp>
      <p:graphicFrame>
        <p:nvGraphicFramePr>
          <p:cNvPr id="8" name="Content Placeholder 2">
            <a:extLst>
              <a:ext uri="{FF2B5EF4-FFF2-40B4-BE49-F238E27FC236}">
                <a16:creationId xmlns:a16="http://schemas.microsoft.com/office/drawing/2014/main" id="{4CCBC6BD-3314-3E6A-1043-92A80B62A15D}"/>
              </a:ext>
            </a:extLst>
          </p:cNvPr>
          <p:cNvGraphicFramePr>
            <a:graphicFrameLocks noGrp="1"/>
          </p:cNvGraphicFramePr>
          <p:nvPr>
            <p:ph idx="1"/>
            <p:extLst>
              <p:ext uri="{D42A27DB-BD31-4B8C-83A1-F6EECF244321}">
                <p14:modId xmlns:p14="http://schemas.microsoft.com/office/powerpoint/2010/main" val="1156507695"/>
              </p:ext>
            </p:extLst>
          </p:nvPr>
        </p:nvGraphicFramePr>
        <p:xfrm>
          <a:off x="5864771" y="840434"/>
          <a:ext cx="5539179" cy="520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41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B3B35-324C-0E4F-9288-7DF50CE9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2827E-BDF4-51C5-94B1-5CCC7B0C7D08}"/>
              </a:ext>
            </a:extLst>
          </p:cNvPr>
          <p:cNvSpPr>
            <a:spLocks noGrp="1"/>
          </p:cNvSpPr>
          <p:nvPr>
            <p:ph type="title"/>
          </p:nvPr>
        </p:nvSpPr>
        <p:spPr>
          <a:xfrm>
            <a:off x="318747" y="4990563"/>
            <a:ext cx="11206313" cy="928567"/>
          </a:xfrm>
        </p:spPr>
        <p:txBody>
          <a:bodyPr vert="horz" lIns="91440" tIns="45720" rIns="91440" bIns="45720" rtlCol="0" anchor="b">
            <a:normAutofit/>
          </a:bodyPr>
          <a:lstStyle/>
          <a:p>
            <a:r>
              <a:rPr lang="en-US" sz="4800" dirty="0"/>
              <a:t>ChatGPT</a:t>
            </a:r>
          </a:p>
        </p:txBody>
      </p:sp>
      <p:sp>
        <p:nvSpPr>
          <p:cNvPr id="3" name="Text Placeholder 2">
            <a:extLst>
              <a:ext uri="{FF2B5EF4-FFF2-40B4-BE49-F238E27FC236}">
                <a16:creationId xmlns:a16="http://schemas.microsoft.com/office/drawing/2014/main" id="{DC058489-63C6-6334-4194-259840830AF1}"/>
              </a:ext>
            </a:extLst>
          </p:cNvPr>
          <p:cNvSpPr>
            <a:spLocks noGrp="1"/>
          </p:cNvSpPr>
          <p:nvPr>
            <p:ph type="body" idx="1"/>
          </p:nvPr>
        </p:nvSpPr>
        <p:spPr>
          <a:xfrm>
            <a:off x="321218" y="5897931"/>
            <a:ext cx="11203841" cy="539804"/>
          </a:xfrm>
        </p:spPr>
        <p:txBody>
          <a:bodyPr vert="horz" lIns="91440" tIns="45720" rIns="91440" bIns="45720" rtlCol="0" anchor="t">
            <a:normAutofit/>
          </a:bodyPr>
          <a:lstStyle/>
          <a:p>
            <a:r>
              <a:rPr lang="en-US">
                <a:solidFill>
                  <a:schemeClr val="tx1"/>
                </a:solidFill>
              </a:rPr>
              <a:t>Start with the basics first</a:t>
            </a:r>
          </a:p>
        </p:txBody>
      </p:sp>
      <p:pic>
        <p:nvPicPr>
          <p:cNvPr id="8" name="Picture 7">
            <a:extLst>
              <a:ext uri="{FF2B5EF4-FFF2-40B4-BE49-F238E27FC236}">
                <a16:creationId xmlns:a16="http://schemas.microsoft.com/office/drawing/2014/main" id="{301ABAD6-08C5-60C2-6FB2-5EF82EA20C05}"/>
              </a:ext>
            </a:extLst>
          </p:cNvPr>
          <p:cNvPicPr>
            <a:picLocks noChangeAspect="1"/>
          </p:cNvPicPr>
          <p:nvPr/>
        </p:nvPicPr>
        <p:blipFill>
          <a:blip r:embed="rId3">
            <a:extLst>
              <a:ext uri="{28A0092B-C50C-407E-A947-70E740481C1C}">
                <a14:useLocalDpi xmlns:a14="http://schemas.microsoft.com/office/drawing/2010/main" val="0"/>
              </a:ext>
            </a:extLst>
          </a:blip>
          <a:srcRect t="15273" b="15273"/>
          <a:stretch/>
        </p:blipFill>
        <p:spPr>
          <a:xfrm>
            <a:off x="20" y="10"/>
            <a:ext cx="12191979" cy="4763159"/>
          </a:xfrm>
          <a:custGeom>
            <a:avLst/>
            <a:gdLst/>
            <a:ahLst/>
            <a:cxnLst/>
            <a:rect l="l" t="t" r="r" b="b"/>
            <a:pathLst>
              <a:path w="12191999" h="4763169">
                <a:moveTo>
                  <a:pt x="0" y="0"/>
                </a:moveTo>
                <a:lnTo>
                  <a:pt x="12191999" y="0"/>
                </a:lnTo>
                <a:lnTo>
                  <a:pt x="12191999" y="4083630"/>
                </a:lnTo>
                <a:cubicBezTo>
                  <a:pt x="12191999" y="4458929"/>
                  <a:pt x="11887759" y="4763169"/>
                  <a:pt x="11512459" y="4763169"/>
                </a:cubicBezTo>
                <a:lnTo>
                  <a:pt x="6172519" y="4763169"/>
                </a:lnTo>
                <a:lnTo>
                  <a:pt x="5997087" y="4763169"/>
                </a:lnTo>
                <a:lnTo>
                  <a:pt x="657146" y="4763169"/>
                </a:lnTo>
                <a:cubicBezTo>
                  <a:pt x="375671" y="4763169"/>
                  <a:pt x="134167" y="4592034"/>
                  <a:pt x="31007" y="4348137"/>
                </a:cubicBezTo>
                <a:lnTo>
                  <a:pt x="0" y="4248250"/>
                </a:lnTo>
                <a:close/>
              </a:path>
            </a:pathLst>
          </a:custGeom>
        </p:spPr>
      </p:pic>
      <p:sp>
        <p:nvSpPr>
          <p:cNvPr id="4" name="Date Placeholder 3">
            <a:extLst>
              <a:ext uri="{FF2B5EF4-FFF2-40B4-BE49-F238E27FC236}">
                <a16:creationId xmlns:a16="http://schemas.microsoft.com/office/drawing/2014/main" id="{D7BA77F6-58B7-1CC9-1446-10A7DA71F8C3}"/>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6477AEB6-FCE1-4CD5-923B-84E54F1460D5}" type="datetime1">
              <a:rPr lang="en-US">
                <a:solidFill>
                  <a:srgbClr val="FFFFFF"/>
                </a:solidFill>
              </a:rPr>
              <a:pPr>
                <a:spcAft>
                  <a:spcPts val="600"/>
                </a:spcAft>
              </a:pPr>
              <a:t>4/8/2024</a:t>
            </a:fld>
            <a:endParaRPr lang="en-US">
              <a:solidFill>
                <a:srgbClr val="FFFFFF"/>
              </a:solidFill>
            </a:endParaRPr>
          </a:p>
        </p:txBody>
      </p:sp>
    </p:spTree>
    <p:extLst>
      <p:ext uri="{BB962C8B-B14F-4D97-AF65-F5344CB8AC3E}">
        <p14:creationId xmlns:p14="http://schemas.microsoft.com/office/powerpoint/2010/main" val="248356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ACB578-9F18-1F13-E0A5-6901B2797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F671330-63E0-1C84-4042-98013D885637}"/>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6477AEB6-FCE1-4CD5-923B-84E54F1460D5}" type="datetime1">
              <a:rPr lang="en-US">
                <a:solidFill>
                  <a:schemeClr val="bg1"/>
                </a:solidFill>
              </a:rPr>
              <a:pPr>
                <a:spcAft>
                  <a:spcPts val="600"/>
                </a:spcAft>
              </a:pPr>
              <a:t>4/8/2024</a:t>
            </a:fld>
            <a:endParaRPr lang="en-US">
              <a:solidFill>
                <a:schemeClr val="bg1"/>
              </a:solidFill>
            </a:endParaRPr>
          </a:p>
        </p:txBody>
      </p:sp>
      <p:pic>
        <p:nvPicPr>
          <p:cNvPr id="10" name="Content Placeholder 9" descr="A screenshot of a computer&#10;&#10;Description automatically generated">
            <a:extLst>
              <a:ext uri="{FF2B5EF4-FFF2-40B4-BE49-F238E27FC236}">
                <a16:creationId xmlns:a16="http://schemas.microsoft.com/office/drawing/2014/main" id="{6B55763C-BD3B-26AF-3EA1-67090DDB064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262" b="2341"/>
          <a:stretch/>
        </p:blipFill>
        <p:spPr>
          <a:xfrm>
            <a:off x="480096" y="191335"/>
            <a:ext cx="11511726" cy="6475329"/>
          </a:xfrm>
          <a:prstGeom prst="rect">
            <a:avLst/>
          </a:prstGeom>
        </p:spPr>
      </p:pic>
    </p:spTree>
    <p:extLst>
      <p:ext uri="{BB962C8B-B14F-4D97-AF65-F5344CB8AC3E}">
        <p14:creationId xmlns:p14="http://schemas.microsoft.com/office/powerpoint/2010/main" val="51213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0C59-16DB-85EE-7FC0-7EF1EE68D6BA}"/>
              </a:ext>
            </a:extLst>
          </p:cNvPr>
          <p:cNvSpPr>
            <a:spLocks noGrp="1"/>
          </p:cNvSpPr>
          <p:nvPr>
            <p:ph type="title"/>
          </p:nvPr>
        </p:nvSpPr>
        <p:spPr/>
        <p:txBody>
          <a:bodyPr/>
          <a:lstStyle/>
          <a:p>
            <a:r>
              <a:rPr lang="en-US" dirty="0"/>
              <a:t>Write Like You</a:t>
            </a:r>
          </a:p>
        </p:txBody>
      </p:sp>
      <p:sp>
        <p:nvSpPr>
          <p:cNvPr id="7" name="Text Placeholder 6">
            <a:extLst>
              <a:ext uri="{FF2B5EF4-FFF2-40B4-BE49-F238E27FC236}">
                <a16:creationId xmlns:a16="http://schemas.microsoft.com/office/drawing/2014/main" id="{E8683F7F-9757-0A45-D199-49983723A1F1}"/>
              </a:ext>
            </a:extLst>
          </p:cNvPr>
          <p:cNvSpPr>
            <a:spLocks noGrp="1"/>
          </p:cNvSpPr>
          <p:nvPr>
            <p:ph type="body" idx="1"/>
          </p:nvPr>
        </p:nvSpPr>
        <p:spPr>
          <a:xfrm>
            <a:off x="560250" y="1576455"/>
            <a:ext cx="4571287" cy="815008"/>
          </a:xfrm>
        </p:spPr>
        <p:txBody>
          <a:bodyPr/>
          <a:lstStyle/>
          <a:p>
            <a:r>
              <a:rPr lang="en-US" dirty="0"/>
              <a:t>Explain and Provide Sample</a:t>
            </a:r>
          </a:p>
        </p:txBody>
      </p:sp>
      <p:pic>
        <p:nvPicPr>
          <p:cNvPr id="12" name="Content Placeholder 11" descr="A screenshot of a chat&#10;&#10;Description automatically generated">
            <a:extLst>
              <a:ext uri="{FF2B5EF4-FFF2-40B4-BE49-F238E27FC236}">
                <a16:creationId xmlns:a16="http://schemas.microsoft.com/office/drawing/2014/main" id="{29F4BB24-F07A-EC48-8A8A-62DF22F74D8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245" b="2151"/>
          <a:stretch/>
        </p:blipFill>
        <p:spPr>
          <a:xfrm>
            <a:off x="149703" y="2704266"/>
            <a:ext cx="5067438" cy="3296626"/>
          </a:xfrm>
        </p:spPr>
      </p:pic>
      <p:sp>
        <p:nvSpPr>
          <p:cNvPr id="9" name="Text Placeholder 8">
            <a:extLst>
              <a:ext uri="{FF2B5EF4-FFF2-40B4-BE49-F238E27FC236}">
                <a16:creationId xmlns:a16="http://schemas.microsoft.com/office/drawing/2014/main" id="{B8507308-32DD-44D7-20BD-F6FFD2CF1D61}"/>
              </a:ext>
            </a:extLst>
          </p:cNvPr>
          <p:cNvSpPr>
            <a:spLocks noGrp="1"/>
          </p:cNvSpPr>
          <p:nvPr>
            <p:ph type="body" sz="quarter" idx="3"/>
          </p:nvPr>
        </p:nvSpPr>
        <p:spPr>
          <a:xfrm>
            <a:off x="6479979" y="1420206"/>
            <a:ext cx="4571287" cy="815008"/>
          </a:xfrm>
        </p:spPr>
        <p:txBody>
          <a:bodyPr/>
          <a:lstStyle/>
          <a:p>
            <a:r>
              <a:rPr lang="en-US" dirty="0"/>
              <a:t>ChatGPT Understands</a:t>
            </a:r>
          </a:p>
        </p:txBody>
      </p:sp>
      <p:pic>
        <p:nvPicPr>
          <p:cNvPr id="14" name="Content Placeholder 13" descr="A white background with black text&#10;&#10;Description automatically generated">
            <a:extLst>
              <a:ext uri="{FF2B5EF4-FFF2-40B4-BE49-F238E27FC236}">
                <a16:creationId xmlns:a16="http://schemas.microsoft.com/office/drawing/2014/main" id="{7E853775-3013-BAC4-5327-BB671CA2C2C3}"/>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r="12282" b="2151"/>
          <a:stretch/>
        </p:blipFill>
        <p:spPr>
          <a:xfrm>
            <a:off x="5748705" y="2704266"/>
            <a:ext cx="6033833" cy="3296626"/>
          </a:xfrm>
        </p:spPr>
      </p:pic>
      <p:sp>
        <p:nvSpPr>
          <p:cNvPr id="4" name="Date Placeholder 3">
            <a:extLst>
              <a:ext uri="{FF2B5EF4-FFF2-40B4-BE49-F238E27FC236}">
                <a16:creationId xmlns:a16="http://schemas.microsoft.com/office/drawing/2014/main" id="{8F0FA7D5-A511-86C9-0631-12664F63B679}"/>
              </a:ext>
            </a:extLst>
          </p:cNvPr>
          <p:cNvSpPr>
            <a:spLocks noGrp="1"/>
          </p:cNvSpPr>
          <p:nvPr>
            <p:ph type="dt" sz="half" idx="10"/>
          </p:nvPr>
        </p:nvSpPr>
        <p:spPr/>
        <p:txBody>
          <a:bodyPr/>
          <a:lstStyle/>
          <a:p>
            <a:fld id="{0F996519-E62D-4F8C-AE1E-36928EC7D15C}" type="datetime1">
              <a:rPr lang="en-US" smtClean="0"/>
              <a:t>4/8/2024</a:t>
            </a:fld>
            <a:endParaRPr lang="en-US"/>
          </a:p>
        </p:txBody>
      </p:sp>
    </p:spTree>
    <p:extLst>
      <p:ext uri="{BB962C8B-B14F-4D97-AF65-F5344CB8AC3E}">
        <p14:creationId xmlns:p14="http://schemas.microsoft.com/office/powerpoint/2010/main" val="300189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63F6376-C8BE-899E-B3E6-E16BF429A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9CCEC-C890-9200-77EF-9AED273BB6F4}"/>
              </a:ext>
            </a:extLst>
          </p:cNvPr>
          <p:cNvSpPr>
            <a:spLocks noGrp="1"/>
          </p:cNvSpPr>
          <p:nvPr>
            <p:ph type="title"/>
          </p:nvPr>
        </p:nvSpPr>
        <p:spPr>
          <a:xfrm>
            <a:off x="6349090" y="730902"/>
            <a:ext cx="5054862" cy="2744754"/>
          </a:xfrm>
        </p:spPr>
        <p:txBody>
          <a:bodyPr vert="horz" lIns="91440" tIns="45720" rIns="91440" bIns="45720" rtlCol="0" anchor="t">
            <a:normAutofit/>
          </a:bodyPr>
          <a:lstStyle/>
          <a:p>
            <a:pPr algn="r"/>
            <a:r>
              <a:rPr lang="en-US" sz="5400" dirty="0"/>
              <a:t>Does Word Count Matter?</a:t>
            </a:r>
          </a:p>
        </p:txBody>
      </p:sp>
      <p:sp>
        <p:nvSpPr>
          <p:cNvPr id="11" name="Text Placeholder 10">
            <a:extLst>
              <a:ext uri="{FF2B5EF4-FFF2-40B4-BE49-F238E27FC236}">
                <a16:creationId xmlns:a16="http://schemas.microsoft.com/office/drawing/2014/main" id="{D2E14179-76F4-8D61-94D4-CE1236110D3A}"/>
              </a:ext>
            </a:extLst>
          </p:cNvPr>
          <p:cNvSpPr>
            <a:spLocks noGrp="1"/>
          </p:cNvSpPr>
          <p:nvPr>
            <p:ph type="body" sz="half" idx="2"/>
          </p:nvPr>
        </p:nvSpPr>
        <p:spPr>
          <a:xfrm>
            <a:off x="6456784" y="4267200"/>
            <a:ext cx="4947168" cy="1752600"/>
          </a:xfrm>
        </p:spPr>
        <p:txBody>
          <a:bodyPr vert="horz" lIns="91440" tIns="45720" rIns="91440" bIns="45720" rtlCol="0" anchor="b">
            <a:normAutofit/>
          </a:bodyPr>
          <a:lstStyle/>
          <a:p>
            <a:pPr algn="r"/>
            <a:r>
              <a:rPr lang="en-US" sz="2000" dirty="0"/>
              <a:t>Specify the word count if  response it to long or too short</a:t>
            </a:r>
          </a:p>
        </p:txBody>
      </p:sp>
      <p:sp>
        <p:nvSpPr>
          <p:cNvPr id="20" name="Freeform: Shape 19">
            <a:extLst>
              <a:ext uri="{FF2B5EF4-FFF2-40B4-BE49-F238E27FC236}">
                <a16:creationId xmlns:a16="http://schemas.microsoft.com/office/drawing/2014/main" id="{E71EAF58-390C-8966-018C-62068DADD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054861" cy="6858000"/>
          </a:xfrm>
          <a:custGeom>
            <a:avLst/>
            <a:gdLst>
              <a:gd name="connsiteX0" fmla="*/ 677913 w 5054861"/>
              <a:gd name="connsiteY0" fmla="*/ 0 h 6858000"/>
              <a:gd name="connsiteX1" fmla="*/ 5054861 w 5054861"/>
              <a:gd name="connsiteY1" fmla="*/ 0 h 6858000"/>
              <a:gd name="connsiteX2" fmla="*/ 5054861 w 5054861"/>
              <a:gd name="connsiteY2" fmla="*/ 6858000 h 6858000"/>
              <a:gd name="connsiteX3" fmla="*/ 677913 w 5054861"/>
              <a:gd name="connsiteY3" fmla="*/ 6858000 h 6858000"/>
              <a:gd name="connsiteX4" fmla="*/ 0 w 5054861"/>
              <a:gd name="connsiteY4" fmla="*/ 6180087 h 6858000"/>
              <a:gd name="connsiteX5" fmla="*/ 0 w 5054861"/>
              <a:gd name="connsiteY5" fmla="*/ 677913 h 6858000"/>
              <a:gd name="connsiteX6" fmla="*/ 677913 w 505486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4861" h="6858000">
                <a:moveTo>
                  <a:pt x="677913" y="0"/>
                </a:moveTo>
                <a:lnTo>
                  <a:pt x="5054861" y="0"/>
                </a:lnTo>
                <a:lnTo>
                  <a:pt x="5054861" y="6858000"/>
                </a:lnTo>
                <a:lnTo>
                  <a:pt x="677913" y="6858000"/>
                </a:lnTo>
                <a:cubicBezTo>
                  <a:pt x="303512" y="6858000"/>
                  <a:pt x="0" y="6554488"/>
                  <a:pt x="0" y="6180087"/>
                </a:cubicBezTo>
                <a:lnTo>
                  <a:pt x="0" y="677913"/>
                </a:lnTo>
                <a:cubicBezTo>
                  <a:pt x="0" y="303512"/>
                  <a:pt x="303512" y="0"/>
                  <a:pt x="67791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Content Placeholder 12" descr="A black and white sign with numbers&#10;&#10;Description automatically generated">
            <a:extLst>
              <a:ext uri="{FF2B5EF4-FFF2-40B4-BE49-F238E27FC236}">
                <a16:creationId xmlns:a16="http://schemas.microsoft.com/office/drawing/2014/main" id="{496608D7-152F-201E-76EE-D7923EDBAA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6785"/>
          <a:stretch/>
        </p:blipFill>
        <p:spPr>
          <a:xfrm>
            <a:off x="100439" y="2268164"/>
            <a:ext cx="4853982" cy="1999036"/>
          </a:xfrm>
          <a:prstGeom prst="rect">
            <a:avLst/>
          </a:prstGeom>
        </p:spPr>
      </p:pic>
    </p:spTree>
    <p:extLst>
      <p:ext uri="{BB962C8B-B14F-4D97-AF65-F5344CB8AC3E}">
        <p14:creationId xmlns:p14="http://schemas.microsoft.com/office/powerpoint/2010/main" val="153068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8CA9E9D-6A76-A56D-C4DE-0910EA872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FB7E5ED-F72A-DBA0-549D-BABA6DAC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06604"/>
          </a:xfrm>
          <a:custGeom>
            <a:avLst/>
            <a:gdLst>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6858000 h 6858000"/>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0 h 6858000"/>
              <a:gd name="connsiteX0" fmla="*/ 0 w 12192000"/>
              <a:gd name="connsiteY0" fmla="*/ 0 h 2406604"/>
              <a:gd name="connsiteX1" fmla="*/ 12192000 w 12192000"/>
              <a:gd name="connsiteY1" fmla="*/ 0 h 2406604"/>
              <a:gd name="connsiteX2" fmla="*/ 12192000 w 12192000"/>
              <a:gd name="connsiteY2" fmla="*/ 2406593 h 2406604"/>
              <a:gd name="connsiteX3" fmla="*/ 12178573 w 12192000"/>
              <a:gd name="connsiteY3" fmla="*/ 2273403 h 2406604"/>
              <a:gd name="connsiteX4" fmla="*/ 11531070 w 12192000"/>
              <a:gd name="connsiteY4" fmla="*/ 1745673 h 2406604"/>
              <a:gd name="connsiteX5" fmla="*/ 660932 w 12192000"/>
              <a:gd name="connsiteY5" fmla="*/ 1745673 h 2406604"/>
              <a:gd name="connsiteX6" fmla="*/ 1 w 12192000"/>
              <a:gd name="connsiteY6" fmla="*/ 2406604 h 2406604"/>
              <a:gd name="connsiteX7" fmla="*/ 0 w 12192000"/>
              <a:gd name="connsiteY7" fmla="*/ 0 h 24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06604">
                <a:moveTo>
                  <a:pt x="0" y="0"/>
                </a:moveTo>
                <a:lnTo>
                  <a:pt x="12192000" y="0"/>
                </a:lnTo>
                <a:lnTo>
                  <a:pt x="12192000" y="2406593"/>
                </a:lnTo>
                <a:lnTo>
                  <a:pt x="12178573" y="2273403"/>
                </a:lnTo>
                <a:cubicBezTo>
                  <a:pt x="12116944" y="1972228"/>
                  <a:pt x="11850464" y="1745673"/>
                  <a:pt x="11531070" y="1745673"/>
                </a:cubicBezTo>
                <a:lnTo>
                  <a:pt x="660932" y="1745673"/>
                </a:lnTo>
                <a:cubicBezTo>
                  <a:pt x="295910" y="1745673"/>
                  <a:pt x="1" y="2041582"/>
                  <a:pt x="1" y="2406604"/>
                </a:cubicBezTo>
                <a:cubicBezTo>
                  <a:pt x="1" y="1604403"/>
                  <a:pt x="0" y="802201"/>
                  <a:pt x="0" y="0"/>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7F305035-B00C-5970-98D5-58F82C1CF458}"/>
              </a:ext>
            </a:extLst>
          </p:cNvPr>
          <p:cNvSpPr>
            <a:spLocks noGrp="1"/>
          </p:cNvSpPr>
          <p:nvPr>
            <p:ph type="title"/>
          </p:nvPr>
        </p:nvSpPr>
        <p:spPr>
          <a:xfrm>
            <a:off x="969817" y="264120"/>
            <a:ext cx="9971451" cy="1343007"/>
          </a:xfrm>
        </p:spPr>
        <p:txBody>
          <a:bodyPr anchor="ctr">
            <a:normAutofit/>
          </a:bodyPr>
          <a:lstStyle/>
          <a:p>
            <a:r>
              <a:rPr lang="en-US">
                <a:solidFill>
                  <a:schemeClr val="bg1"/>
                </a:solidFill>
              </a:rPr>
              <a:t>Specify Format Required</a:t>
            </a:r>
          </a:p>
        </p:txBody>
      </p:sp>
      <p:sp>
        <p:nvSpPr>
          <p:cNvPr id="5" name="Date Placeholder 4">
            <a:extLst>
              <a:ext uri="{FF2B5EF4-FFF2-40B4-BE49-F238E27FC236}">
                <a16:creationId xmlns:a16="http://schemas.microsoft.com/office/drawing/2014/main" id="{CB654F5A-EC9D-E47E-33F9-DA252A714FE0}"/>
              </a:ext>
            </a:extLst>
          </p:cNvPr>
          <p:cNvSpPr>
            <a:spLocks noGrp="1"/>
          </p:cNvSpPr>
          <p:nvPr>
            <p:ph type="dt" sz="half" idx="10"/>
          </p:nvPr>
        </p:nvSpPr>
        <p:spPr>
          <a:xfrm>
            <a:off x="340137" y="63202"/>
            <a:ext cx="2743200" cy="318221"/>
          </a:xfrm>
        </p:spPr>
        <p:txBody>
          <a:bodyPr>
            <a:normAutofit/>
          </a:bodyPr>
          <a:lstStyle/>
          <a:p>
            <a:pPr>
              <a:spcAft>
                <a:spcPts val="600"/>
              </a:spcAft>
            </a:pPr>
            <a:fld id="{9A750ABA-DFFA-4B13-BB77-624D9164A38B}" type="datetime1">
              <a:rPr lang="en-US">
                <a:solidFill>
                  <a:schemeClr val="bg1"/>
                </a:solidFill>
              </a:rPr>
              <a:pPr>
                <a:spcAft>
                  <a:spcPts val="600"/>
                </a:spcAft>
              </a:pPr>
              <a:t>4/8/2024</a:t>
            </a:fld>
            <a:endParaRPr lang="en-US">
              <a:solidFill>
                <a:schemeClr val="bg1"/>
              </a:solidFill>
            </a:endParaRPr>
          </a:p>
        </p:txBody>
      </p:sp>
      <p:graphicFrame>
        <p:nvGraphicFramePr>
          <p:cNvPr id="11" name="Content Placeholder 8">
            <a:extLst>
              <a:ext uri="{FF2B5EF4-FFF2-40B4-BE49-F238E27FC236}">
                <a16:creationId xmlns:a16="http://schemas.microsoft.com/office/drawing/2014/main" id="{34130C19-E190-5629-B6CA-E8C36ED55D84}"/>
              </a:ext>
            </a:extLst>
          </p:cNvPr>
          <p:cNvGraphicFramePr>
            <a:graphicFrameLocks noGrp="1"/>
          </p:cNvGraphicFramePr>
          <p:nvPr>
            <p:ph idx="1"/>
            <p:extLst>
              <p:ext uri="{D42A27DB-BD31-4B8C-83A1-F6EECF244321}">
                <p14:modId xmlns:p14="http://schemas.microsoft.com/office/powerpoint/2010/main" val="1136282044"/>
              </p:ext>
            </p:extLst>
          </p:nvPr>
        </p:nvGraphicFramePr>
        <p:xfrm>
          <a:off x="1273853" y="2554014"/>
          <a:ext cx="9667415" cy="341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401743"/>
      </p:ext>
    </p:extLst>
  </p:cSld>
  <p:clrMapOvr>
    <a:masterClrMapping/>
  </p:clrMapOvr>
</p:sld>
</file>

<file path=ppt/theme/theme1.xml><?xml version="1.0" encoding="utf-8"?>
<a:theme xmlns:a="http://schemas.openxmlformats.org/drawingml/2006/main" name="DylanVTI">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952</Words>
  <Application>Microsoft Office PowerPoint</Application>
  <PresentationFormat>Widescreen</PresentationFormat>
  <Paragraphs>138</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Neue Haas Grotesk Text Pro</vt:lpstr>
      <vt:lpstr>Roboto</vt:lpstr>
      <vt:lpstr>sohne</vt:lpstr>
      <vt:lpstr>Söhne</vt:lpstr>
      <vt:lpstr>source-serif-pro</vt:lpstr>
      <vt:lpstr>DylanVTI</vt:lpstr>
      <vt:lpstr>How to get the Matrix working for you</vt:lpstr>
      <vt:lpstr>Learning Objectives </vt:lpstr>
      <vt:lpstr>Artificial Intelligence (AI)</vt:lpstr>
      <vt:lpstr>Examples of AI</vt:lpstr>
      <vt:lpstr>ChatGPT</vt:lpstr>
      <vt:lpstr>PowerPoint Presentation</vt:lpstr>
      <vt:lpstr>Write Like You</vt:lpstr>
      <vt:lpstr>Does Word Count Matter?</vt:lpstr>
      <vt:lpstr>Specify Format Required</vt:lpstr>
      <vt:lpstr>How ChatGPT can help with Customer Service</vt:lpstr>
      <vt:lpstr>Respond to customer emails</vt:lpstr>
      <vt:lpstr>Have ChatGPT be a critic</vt:lpstr>
      <vt:lpstr>Cross Language Barriers     General Spanish</vt:lpstr>
      <vt:lpstr>Cross Language Barriers     Spanish-Miami Dialect</vt:lpstr>
      <vt:lpstr>Parking Rate Studies</vt:lpstr>
      <vt:lpstr>Parking Rates-Chattanooga</vt:lpstr>
      <vt:lpstr>Parking Rate Surrounding Cities</vt:lpstr>
      <vt:lpstr>Building Systems, Processes &amp; Documentations</vt:lpstr>
      <vt:lpstr>Sample SOP</vt:lpstr>
      <vt:lpstr>Results Sales Videos Using Vidyard</vt:lpstr>
      <vt:lpstr>Benefits of ChatGPT in CX</vt:lpstr>
      <vt:lpstr> 5 Benefits</vt:lpstr>
      <vt:lpstr>Alternatives Tools</vt:lpstr>
      <vt:lpstr>Advantages &amp; Disadvantages</vt:lpstr>
      <vt:lpstr>BEWARE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the Matrix working for you</dc:title>
  <dc:creator>Katherine Beaty</dc:creator>
  <cp:lastModifiedBy>Katherine Beaty</cp:lastModifiedBy>
  <cp:revision>13</cp:revision>
  <dcterms:created xsi:type="dcterms:W3CDTF">2024-02-11T20:03:46Z</dcterms:created>
  <dcterms:modified xsi:type="dcterms:W3CDTF">2024-04-08T22:21:48Z</dcterms:modified>
</cp:coreProperties>
</file>